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8" r:id="rId3"/>
    <p:sldId id="271" r:id="rId4"/>
    <p:sldId id="259" r:id="rId5"/>
    <p:sldId id="277" r:id="rId6"/>
    <p:sldId id="264" r:id="rId7"/>
    <p:sldId id="262" r:id="rId8"/>
    <p:sldId id="263" r:id="rId9"/>
    <p:sldId id="261" r:id="rId10"/>
    <p:sldId id="265" r:id="rId11"/>
    <p:sldId id="269" r:id="rId12"/>
    <p:sldId id="270" r:id="rId13"/>
    <p:sldId id="267" r:id="rId14"/>
    <p:sldId id="268" r:id="rId15"/>
    <p:sldId id="272" r:id="rId16"/>
    <p:sldId id="278" r:id="rId17"/>
    <p:sldId id="279" r:id="rId18"/>
    <p:sldId id="276" r:id="rId19"/>
    <p:sldId id="273" r:id="rId20"/>
    <p:sldId id="274" r:id="rId21"/>
    <p:sldId id="287" r:id="rId22"/>
    <p:sldId id="281" r:id="rId23"/>
    <p:sldId id="283" r:id="rId24"/>
    <p:sldId id="285" r:id="rId25"/>
    <p:sldId id="275" r:id="rId26"/>
    <p:sldId id="286" r:id="rId27"/>
    <p:sldId id="280"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851" autoAdjust="0"/>
  </p:normalViewPr>
  <p:slideViewPr>
    <p:cSldViewPr snapToGrid="0">
      <p:cViewPr varScale="1">
        <p:scale>
          <a:sx n="34" d="100"/>
          <a:sy n="34" d="100"/>
        </p:scale>
        <p:origin x="2136" y="48"/>
      </p:cViewPr>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ishop" userId="023c8a7f-af75-427f-bf60-983f7bd3de99" providerId="ADAL" clId="{E87F546B-D154-4F55-9F72-4142B757DEF3}"/>
    <pc:docChg chg="modSld">
      <pc:chgData name="Amy Bishop" userId="023c8a7f-af75-427f-bf60-983f7bd3de99" providerId="ADAL" clId="{E87F546B-D154-4F55-9F72-4142B757DEF3}" dt="2023-12-07T18:33:38.122" v="18" actId="20577"/>
      <pc:docMkLst>
        <pc:docMk/>
      </pc:docMkLst>
      <pc:sldChg chg="modNotesTx">
        <pc:chgData name="Amy Bishop" userId="023c8a7f-af75-427f-bf60-983f7bd3de99" providerId="ADAL" clId="{E87F546B-D154-4F55-9F72-4142B757DEF3}" dt="2023-12-07T18:32:18.278" v="4" actId="20577"/>
        <pc:sldMkLst>
          <pc:docMk/>
          <pc:sldMk cId="2507141644" sldId="261"/>
        </pc:sldMkLst>
      </pc:sldChg>
      <pc:sldChg chg="modNotesTx">
        <pc:chgData name="Amy Bishop" userId="023c8a7f-af75-427f-bf60-983f7bd3de99" providerId="ADAL" clId="{E87F546B-D154-4F55-9F72-4142B757DEF3}" dt="2023-12-07T18:32:08.092" v="2" actId="20577"/>
        <pc:sldMkLst>
          <pc:docMk/>
          <pc:sldMk cId="1238162371" sldId="262"/>
        </pc:sldMkLst>
      </pc:sldChg>
      <pc:sldChg chg="modNotesTx">
        <pc:chgData name="Amy Bishop" userId="023c8a7f-af75-427f-bf60-983f7bd3de99" providerId="ADAL" clId="{E87F546B-D154-4F55-9F72-4142B757DEF3}" dt="2023-12-07T18:32:15.305" v="3" actId="20577"/>
        <pc:sldMkLst>
          <pc:docMk/>
          <pc:sldMk cId="2941130449" sldId="263"/>
        </pc:sldMkLst>
      </pc:sldChg>
      <pc:sldChg chg="modNotesTx">
        <pc:chgData name="Amy Bishop" userId="023c8a7f-af75-427f-bf60-983f7bd3de99" providerId="ADAL" clId="{E87F546B-D154-4F55-9F72-4142B757DEF3}" dt="2023-12-07T18:32:04.873" v="1" actId="20577"/>
        <pc:sldMkLst>
          <pc:docMk/>
          <pc:sldMk cId="1559029672" sldId="264"/>
        </pc:sldMkLst>
      </pc:sldChg>
      <pc:sldChg chg="modNotesTx">
        <pc:chgData name="Amy Bishop" userId="023c8a7f-af75-427f-bf60-983f7bd3de99" providerId="ADAL" clId="{E87F546B-D154-4F55-9F72-4142B757DEF3}" dt="2023-12-07T18:32:21.432" v="5" actId="20577"/>
        <pc:sldMkLst>
          <pc:docMk/>
          <pc:sldMk cId="3896654610" sldId="265"/>
        </pc:sldMkLst>
      </pc:sldChg>
      <pc:sldChg chg="modNotesTx">
        <pc:chgData name="Amy Bishop" userId="023c8a7f-af75-427f-bf60-983f7bd3de99" providerId="ADAL" clId="{E87F546B-D154-4F55-9F72-4142B757DEF3}" dt="2023-12-07T18:32:38.140" v="7" actId="20577"/>
        <pc:sldMkLst>
          <pc:docMk/>
          <pc:sldMk cId="895647336" sldId="268"/>
        </pc:sldMkLst>
      </pc:sldChg>
      <pc:sldChg chg="modNotesTx">
        <pc:chgData name="Amy Bishop" userId="023c8a7f-af75-427f-bf60-983f7bd3de99" providerId="ADAL" clId="{E87F546B-D154-4F55-9F72-4142B757DEF3}" dt="2023-12-07T18:32:31.414" v="6" actId="20577"/>
        <pc:sldMkLst>
          <pc:docMk/>
          <pc:sldMk cId="1922272771" sldId="270"/>
        </pc:sldMkLst>
      </pc:sldChg>
      <pc:sldChg chg="modNotesTx">
        <pc:chgData name="Amy Bishop" userId="023c8a7f-af75-427f-bf60-983f7bd3de99" providerId="ADAL" clId="{E87F546B-D154-4F55-9F72-4142B757DEF3}" dt="2023-12-07T18:32:41.606" v="8" actId="20577"/>
        <pc:sldMkLst>
          <pc:docMk/>
          <pc:sldMk cId="1604249418" sldId="272"/>
        </pc:sldMkLst>
      </pc:sldChg>
      <pc:sldChg chg="modNotesTx">
        <pc:chgData name="Amy Bishop" userId="023c8a7f-af75-427f-bf60-983f7bd3de99" providerId="ADAL" clId="{E87F546B-D154-4F55-9F72-4142B757DEF3}" dt="2023-12-07T18:33:02.275" v="11" actId="20577"/>
        <pc:sldMkLst>
          <pc:docMk/>
          <pc:sldMk cId="3479067376" sldId="274"/>
        </pc:sldMkLst>
      </pc:sldChg>
      <pc:sldChg chg="modNotesTx">
        <pc:chgData name="Amy Bishop" userId="023c8a7f-af75-427f-bf60-983f7bd3de99" providerId="ADAL" clId="{E87F546B-D154-4F55-9F72-4142B757DEF3}" dt="2023-12-07T18:33:30.028" v="17" actId="20577"/>
        <pc:sldMkLst>
          <pc:docMk/>
          <pc:sldMk cId="3846548118" sldId="275"/>
        </pc:sldMkLst>
      </pc:sldChg>
      <pc:sldChg chg="modNotesTx">
        <pc:chgData name="Amy Bishop" userId="023c8a7f-af75-427f-bf60-983f7bd3de99" providerId="ADAL" clId="{E87F546B-D154-4F55-9F72-4142B757DEF3}" dt="2023-12-07T18:32:00.285" v="0" actId="20577"/>
        <pc:sldMkLst>
          <pc:docMk/>
          <pc:sldMk cId="2224209575" sldId="277"/>
        </pc:sldMkLst>
      </pc:sldChg>
      <pc:sldChg chg="modNotesTx">
        <pc:chgData name="Amy Bishop" userId="023c8a7f-af75-427f-bf60-983f7bd3de99" providerId="ADAL" clId="{E87F546B-D154-4F55-9F72-4142B757DEF3}" dt="2023-12-07T18:32:50.628" v="9" actId="20577"/>
        <pc:sldMkLst>
          <pc:docMk/>
          <pc:sldMk cId="2487977783" sldId="278"/>
        </pc:sldMkLst>
      </pc:sldChg>
      <pc:sldChg chg="modNotesTx">
        <pc:chgData name="Amy Bishop" userId="023c8a7f-af75-427f-bf60-983f7bd3de99" providerId="ADAL" clId="{E87F546B-D154-4F55-9F72-4142B757DEF3}" dt="2023-12-07T18:32:53.702" v="10" actId="20577"/>
        <pc:sldMkLst>
          <pc:docMk/>
          <pc:sldMk cId="3952303069" sldId="279"/>
        </pc:sldMkLst>
      </pc:sldChg>
      <pc:sldChg chg="modNotesTx">
        <pc:chgData name="Amy Bishop" userId="023c8a7f-af75-427f-bf60-983f7bd3de99" providerId="ADAL" clId="{E87F546B-D154-4F55-9F72-4142B757DEF3}" dt="2023-12-07T18:33:15.807" v="14" actId="20577"/>
        <pc:sldMkLst>
          <pc:docMk/>
          <pc:sldMk cId="4047116103" sldId="281"/>
        </pc:sldMkLst>
      </pc:sldChg>
      <pc:sldChg chg="modNotesTx">
        <pc:chgData name="Amy Bishop" userId="023c8a7f-af75-427f-bf60-983f7bd3de99" providerId="ADAL" clId="{E87F546B-D154-4F55-9F72-4142B757DEF3}" dt="2023-12-07T18:33:20.762" v="15" actId="20577"/>
        <pc:sldMkLst>
          <pc:docMk/>
          <pc:sldMk cId="2202784487" sldId="283"/>
        </pc:sldMkLst>
      </pc:sldChg>
      <pc:sldChg chg="modNotesTx">
        <pc:chgData name="Amy Bishop" userId="023c8a7f-af75-427f-bf60-983f7bd3de99" providerId="ADAL" clId="{E87F546B-D154-4F55-9F72-4142B757DEF3}" dt="2023-12-07T18:33:38.122" v="18" actId="20577"/>
        <pc:sldMkLst>
          <pc:docMk/>
          <pc:sldMk cId="1729814875" sldId="286"/>
        </pc:sldMkLst>
      </pc:sldChg>
      <pc:sldChg chg="modNotesTx">
        <pc:chgData name="Amy Bishop" userId="023c8a7f-af75-427f-bf60-983f7bd3de99" providerId="ADAL" clId="{E87F546B-D154-4F55-9F72-4142B757DEF3}" dt="2023-12-07T18:33:09.185" v="13" actId="20577"/>
        <pc:sldMkLst>
          <pc:docMk/>
          <pc:sldMk cId="3731391178"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CA379-2C22-4F2D-AF9F-57473D47ACED}"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386E6E02-C4FE-4026-AB74-F4B29E453D08}">
      <dgm:prSet/>
      <dgm:spPr/>
      <dgm:t>
        <a:bodyPr/>
        <a:lstStyle/>
        <a:p>
          <a:r>
            <a:rPr lang="en-US"/>
            <a:t>Accessibility</a:t>
          </a:r>
        </a:p>
      </dgm:t>
    </dgm:pt>
    <dgm:pt modelId="{97C59BCA-4632-49E3-8B57-F8EC2C111DE6}" type="parTrans" cxnId="{257DB902-0DE7-46C9-B643-4A22E3974FEC}">
      <dgm:prSet/>
      <dgm:spPr/>
      <dgm:t>
        <a:bodyPr/>
        <a:lstStyle/>
        <a:p>
          <a:endParaRPr lang="en-US"/>
        </a:p>
      </dgm:t>
    </dgm:pt>
    <dgm:pt modelId="{7776F9D0-A8BB-4115-A8FF-A903FAA1C463}" type="sibTrans" cxnId="{257DB902-0DE7-46C9-B643-4A22E3974FEC}">
      <dgm:prSet/>
      <dgm:spPr/>
      <dgm:t>
        <a:bodyPr/>
        <a:lstStyle/>
        <a:p>
          <a:endParaRPr lang="en-US"/>
        </a:p>
      </dgm:t>
    </dgm:pt>
    <dgm:pt modelId="{E2CC124E-40D1-4917-B6C3-009EE501914E}">
      <dgm:prSet/>
      <dgm:spPr/>
      <dgm:t>
        <a:bodyPr/>
        <a:lstStyle/>
        <a:p>
          <a:r>
            <a:rPr lang="en-US"/>
            <a:t>Cost</a:t>
          </a:r>
        </a:p>
      </dgm:t>
    </dgm:pt>
    <dgm:pt modelId="{AF890205-FD33-43A6-98AC-0974BC7F1B18}" type="parTrans" cxnId="{5310F8C5-356F-4ECA-8FD2-08AD0E861F3D}">
      <dgm:prSet/>
      <dgm:spPr/>
      <dgm:t>
        <a:bodyPr/>
        <a:lstStyle/>
        <a:p>
          <a:endParaRPr lang="en-US"/>
        </a:p>
      </dgm:t>
    </dgm:pt>
    <dgm:pt modelId="{D39C6009-0F0A-4976-8C33-A3AF7F312EC9}" type="sibTrans" cxnId="{5310F8C5-356F-4ECA-8FD2-08AD0E861F3D}">
      <dgm:prSet/>
      <dgm:spPr/>
      <dgm:t>
        <a:bodyPr/>
        <a:lstStyle/>
        <a:p>
          <a:endParaRPr lang="en-US"/>
        </a:p>
      </dgm:t>
    </dgm:pt>
    <dgm:pt modelId="{B099843B-CA5F-432E-BE1F-696990FA2BC0}">
      <dgm:prSet/>
      <dgm:spPr/>
      <dgm:t>
        <a:bodyPr/>
        <a:lstStyle/>
        <a:p>
          <a:r>
            <a:rPr lang="en-US"/>
            <a:t>Technology</a:t>
          </a:r>
        </a:p>
      </dgm:t>
    </dgm:pt>
    <dgm:pt modelId="{59F404BF-EE0E-44BF-B7E4-6E918D6CC2D8}" type="parTrans" cxnId="{4AFD1F24-C584-4588-88DA-88879D2B5E6A}">
      <dgm:prSet/>
      <dgm:spPr/>
      <dgm:t>
        <a:bodyPr/>
        <a:lstStyle/>
        <a:p>
          <a:endParaRPr lang="en-US"/>
        </a:p>
      </dgm:t>
    </dgm:pt>
    <dgm:pt modelId="{FD631C84-D577-4355-A15D-E3BD8BF72B8A}" type="sibTrans" cxnId="{4AFD1F24-C584-4588-88DA-88879D2B5E6A}">
      <dgm:prSet/>
      <dgm:spPr/>
      <dgm:t>
        <a:bodyPr/>
        <a:lstStyle/>
        <a:p>
          <a:endParaRPr lang="en-US"/>
        </a:p>
      </dgm:t>
    </dgm:pt>
    <dgm:pt modelId="{82F95C87-0588-443E-8E3C-79559FB5B866}">
      <dgm:prSet/>
      <dgm:spPr/>
      <dgm:t>
        <a:bodyPr/>
        <a:lstStyle/>
        <a:p>
          <a:r>
            <a:rPr lang="en-US"/>
            <a:t>Service</a:t>
          </a:r>
        </a:p>
      </dgm:t>
    </dgm:pt>
    <dgm:pt modelId="{85F32C50-514D-4D9E-8835-E17380165293}" type="parTrans" cxnId="{561323DC-D360-488B-9EB8-B3E07B44B556}">
      <dgm:prSet/>
      <dgm:spPr/>
      <dgm:t>
        <a:bodyPr/>
        <a:lstStyle/>
        <a:p>
          <a:endParaRPr lang="en-US"/>
        </a:p>
      </dgm:t>
    </dgm:pt>
    <dgm:pt modelId="{E623B6C3-F033-4F4F-85B4-A73F75FFA584}" type="sibTrans" cxnId="{561323DC-D360-488B-9EB8-B3E07B44B556}">
      <dgm:prSet/>
      <dgm:spPr/>
      <dgm:t>
        <a:bodyPr/>
        <a:lstStyle/>
        <a:p>
          <a:endParaRPr lang="en-US"/>
        </a:p>
      </dgm:t>
    </dgm:pt>
    <dgm:pt modelId="{9A6B7727-9A27-4034-ADCD-73A78AFC019A}" type="pres">
      <dgm:prSet presAssocID="{FF1CA379-2C22-4F2D-AF9F-57473D47ACED}" presName="linear" presStyleCnt="0">
        <dgm:presLayoutVars>
          <dgm:dir/>
          <dgm:animLvl val="lvl"/>
          <dgm:resizeHandles val="exact"/>
        </dgm:presLayoutVars>
      </dgm:prSet>
      <dgm:spPr/>
    </dgm:pt>
    <dgm:pt modelId="{CADB5D1E-D600-47E6-8516-02D4E73F9357}" type="pres">
      <dgm:prSet presAssocID="{386E6E02-C4FE-4026-AB74-F4B29E453D08}" presName="parentLin" presStyleCnt="0"/>
      <dgm:spPr/>
    </dgm:pt>
    <dgm:pt modelId="{C94334BB-A195-4F68-931D-84F5D752F291}" type="pres">
      <dgm:prSet presAssocID="{386E6E02-C4FE-4026-AB74-F4B29E453D08}" presName="parentLeftMargin" presStyleLbl="node1" presStyleIdx="0" presStyleCnt="4"/>
      <dgm:spPr/>
    </dgm:pt>
    <dgm:pt modelId="{409692A9-814D-4D85-AA50-4FA3A5E22E5E}" type="pres">
      <dgm:prSet presAssocID="{386E6E02-C4FE-4026-AB74-F4B29E453D08}" presName="parentText" presStyleLbl="node1" presStyleIdx="0" presStyleCnt="4">
        <dgm:presLayoutVars>
          <dgm:chMax val="0"/>
          <dgm:bulletEnabled val="1"/>
        </dgm:presLayoutVars>
      </dgm:prSet>
      <dgm:spPr/>
    </dgm:pt>
    <dgm:pt modelId="{C9C8F61D-1B28-4D36-B865-AB25FA72BB6D}" type="pres">
      <dgm:prSet presAssocID="{386E6E02-C4FE-4026-AB74-F4B29E453D08}" presName="negativeSpace" presStyleCnt="0"/>
      <dgm:spPr/>
    </dgm:pt>
    <dgm:pt modelId="{B1798008-138D-4C90-ACBD-2361580AC557}" type="pres">
      <dgm:prSet presAssocID="{386E6E02-C4FE-4026-AB74-F4B29E453D08}" presName="childText" presStyleLbl="conFgAcc1" presStyleIdx="0" presStyleCnt="4">
        <dgm:presLayoutVars>
          <dgm:bulletEnabled val="1"/>
        </dgm:presLayoutVars>
      </dgm:prSet>
      <dgm:spPr/>
    </dgm:pt>
    <dgm:pt modelId="{DFF8B2E9-3957-4061-9D8F-E0FC09150284}" type="pres">
      <dgm:prSet presAssocID="{7776F9D0-A8BB-4115-A8FF-A903FAA1C463}" presName="spaceBetweenRectangles" presStyleCnt="0"/>
      <dgm:spPr/>
    </dgm:pt>
    <dgm:pt modelId="{D6CDA49B-75EA-4CFB-985F-5BBDB9113FBD}" type="pres">
      <dgm:prSet presAssocID="{E2CC124E-40D1-4917-B6C3-009EE501914E}" presName="parentLin" presStyleCnt="0"/>
      <dgm:spPr/>
    </dgm:pt>
    <dgm:pt modelId="{087249D2-1A71-485A-8DE6-F3D913AA878E}" type="pres">
      <dgm:prSet presAssocID="{E2CC124E-40D1-4917-B6C3-009EE501914E}" presName="parentLeftMargin" presStyleLbl="node1" presStyleIdx="0" presStyleCnt="4"/>
      <dgm:spPr/>
    </dgm:pt>
    <dgm:pt modelId="{E63B83D8-7E8D-4962-8F6E-B273138940BC}" type="pres">
      <dgm:prSet presAssocID="{E2CC124E-40D1-4917-B6C3-009EE501914E}" presName="parentText" presStyleLbl="node1" presStyleIdx="1" presStyleCnt="4">
        <dgm:presLayoutVars>
          <dgm:chMax val="0"/>
          <dgm:bulletEnabled val="1"/>
        </dgm:presLayoutVars>
      </dgm:prSet>
      <dgm:spPr/>
    </dgm:pt>
    <dgm:pt modelId="{FAE0E276-A390-448D-A009-14E67DE04FF4}" type="pres">
      <dgm:prSet presAssocID="{E2CC124E-40D1-4917-B6C3-009EE501914E}" presName="negativeSpace" presStyleCnt="0"/>
      <dgm:spPr/>
    </dgm:pt>
    <dgm:pt modelId="{F319717E-07F9-4405-BB7A-740D3B988E6C}" type="pres">
      <dgm:prSet presAssocID="{E2CC124E-40D1-4917-B6C3-009EE501914E}" presName="childText" presStyleLbl="conFgAcc1" presStyleIdx="1" presStyleCnt="4">
        <dgm:presLayoutVars>
          <dgm:bulletEnabled val="1"/>
        </dgm:presLayoutVars>
      </dgm:prSet>
      <dgm:spPr/>
    </dgm:pt>
    <dgm:pt modelId="{C56C0610-1F0B-4BF5-BF89-205A11D56358}" type="pres">
      <dgm:prSet presAssocID="{D39C6009-0F0A-4976-8C33-A3AF7F312EC9}" presName="spaceBetweenRectangles" presStyleCnt="0"/>
      <dgm:spPr/>
    </dgm:pt>
    <dgm:pt modelId="{A5791326-7671-4F96-B4CE-3CBB3B365C06}" type="pres">
      <dgm:prSet presAssocID="{B099843B-CA5F-432E-BE1F-696990FA2BC0}" presName="parentLin" presStyleCnt="0"/>
      <dgm:spPr/>
    </dgm:pt>
    <dgm:pt modelId="{7203C07E-7CAE-477A-BB6B-03C7CF44E324}" type="pres">
      <dgm:prSet presAssocID="{B099843B-CA5F-432E-BE1F-696990FA2BC0}" presName="parentLeftMargin" presStyleLbl="node1" presStyleIdx="1" presStyleCnt="4"/>
      <dgm:spPr/>
    </dgm:pt>
    <dgm:pt modelId="{D29A20F2-0F9D-4A40-B5B1-A5734859616F}" type="pres">
      <dgm:prSet presAssocID="{B099843B-CA5F-432E-BE1F-696990FA2BC0}" presName="parentText" presStyleLbl="node1" presStyleIdx="2" presStyleCnt="4">
        <dgm:presLayoutVars>
          <dgm:chMax val="0"/>
          <dgm:bulletEnabled val="1"/>
        </dgm:presLayoutVars>
      </dgm:prSet>
      <dgm:spPr/>
    </dgm:pt>
    <dgm:pt modelId="{CB556173-FF4C-4AFA-868B-13630611CE61}" type="pres">
      <dgm:prSet presAssocID="{B099843B-CA5F-432E-BE1F-696990FA2BC0}" presName="negativeSpace" presStyleCnt="0"/>
      <dgm:spPr/>
    </dgm:pt>
    <dgm:pt modelId="{CC557DA3-C1B9-415A-B908-1F1F4A00E31B}" type="pres">
      <dgm:prSet presAssocID="{B099843B-CA5F-432E-BE1F-696990FA2BC0}" presName="childText" presStyleLbl="conFgAcc1" presStyleIdx="2" presStyleCnt="4">
        <dgm:presLayoutVars>
          <dgm:bulletEnabled val="1"/>
        </dgm:presLayoutVars>
      </dgm:prSet>
      <dgm:spPr/>
    </dgm:pt>
    <dgm:pt modelId="{510F6E0C-D6AF-4E36-A974-E875752B7DE6}" type="pres">
      <dgm:prSet presAssocID="{FD631C84-D577-4355-A15D-E3BD8BF72B8A}" presName="spaceBetweenRectangles" presStyleCnt="0"/>
      <dgm:spPr/>
    </dgm:pt>
    <dgm:pt modelId="{09B259BE-B12C-4F12-A233-EEA37CAA30A5}" type="pres">
      <dgm:prSet presAssocID="{82F95C87-0588-443E-8E3C-79559FB5B866}" presName="parentLin" presStyleCnt="0"/>
      <dgm:spPr/>
    </dgm:pt>
    <dgm:pt modelId="{A9D801EA-FFB7-4CE0-B197-4630EB64D1FF}" type="pres">
      <dgm:prSet presAssocID="{82F95C87-0588-443E-8E3C-79559FB5B866}" presName="parentLeftMargin" presStyleLbl="node1" presStyleIdx="2" presStyleCnt="4"/>
      <dgm:spPr/>
    </dgm:pt>
    <dgm:pt modelId="{04094B29-04D2-4143-8235-262E3489F79C}" type="pres">
      <dgm:prSet presAssocID="{82F95C87-0588-443E-8E3C-79559FB5B866}" presName="parentText" presStyleLbl="node1" presStyleIdx="3" presStyleCnt="4">
        <dgm:presLayoutVars>
          <dgm:chMax val="0"/>
          <dgm:bulletEnabled val="1"/>
        </dgm:presLayoutVars>
      </dgm:prSet>
      <dgm:spPr/>
    </dgm:pt>
    <dgm:pt modelId="{950852D3-0808-4648-8609-E5BB661B8771}" type="pres">
      <dgm:prSet presAssocID="{82F95C87-0588-443E-8E3C-79559FB5B866}" presName="negativeSpace" presStyleCnt="0"/>
      <dgm:spPr/>
    </dgm:pt>
    <dgm:pt modelId="{6E810F67-A995-46F7-8ABA-58C508E18622}" type="pres">
      <dgm:prSet presAssocID="{82F95C87-0588-443E-8E3C-79559FB5B866}" presName="childText" presStyleLbl="conFgAcc1" presStyleIdx="3" presStyleCnt="4">
        <dgm:presLayoutVars>
          <dgm:bulletEnabled val="1"/>
        </dgm:presLayoutVars>
      </dgm:prSet>
      <dgm:spPr/>
    </dgm:pt>
  </dgm:ptLst>
  <dgm:cxnLst>
    <dgm:cxn modelId="{257DB902-0DE7-46C9-B643-4A22E3974FEC}" srcId="{FF1CA379-2C22-4F2D-AF9F-57473D47ACED}" destId="{386E6E02-C4FE-4026-AB74-F4B29E453D08}" srcOrd="0" destOrd="0" parTransId="{97C59BCA-4632-49E3-8B57-F8EC2C111DE6}" sibTransId="{7776F9D0-A8BB-4115-A8FF-A903FAA1C463}"/>
    <dgm:cxn modelId="{5A23351A-CA8E-4C7F-960C-CA0EA90951B2}" type="presOf" srcId="{82F95C87-0588-443E-8E3C-79559FB5B866}" destId="{04094B29-04D2-4143-8235-262E3489F79C}" srcOrd="1" destOrd="0" presId="urn:microsoft.com/office/officeart/2005/8/layout/list1"/>
    <dgm:cxn modelId="{9D0A711B-F12B-41C9-8AA4-08E1F9486F00}" type="presOf" srcId="{B099843B-CA5F-432E-BE1F-696990FA2BC0}" destId="{7203C07E-7CAE-477A-BB6B-03C7CF44E324}" srcOrd="0" destOrd="0" presId="urn:microsoft.com/office/officeart/2005/8/layout/list1"/>
    <dgm:cxn modelId="{36184123-A32E-4016-83BC-5C2B60316326}" type="presOf" srcId="{E2CC124E-40D1-4917-B6C3-009EE501914E}" destId="{E63B83D8-7E8D-4962-8F6E-B273138940BC}" srcOrd="1" destOrd="0" presId="urn:microsoft.com/office/officeart/2005/8/layout/list1"/>
    <dgm:cxn modelId="{4AFD1F24-C584-4588-88DA-88879D2B5E6A}" srcId="{FF1CA379-2C22-4F2D-AF9F-57473D47ACED}" destId="{B099843B-CA5F-432E-BE1F-696990FA2BC0}" srcOrd="2" destOrd="0" parTransId="{59F404BF-EE0E-44BF-B7E4-6E918D6CC2D8}" sibTransId="{FD631C84-D577-4355-A15D-E3BD8BF72B8A}"/>
    <dgm:cxn modelId="{A78EF766-23C7-4660-9287-DCACDDD57F0C}" type="presOf" srcId="{E2CC124E-40D1-4917-B6C3-009EE501914E}" destId="{087249D2-1A71-485A-8DE6-F3D913AA878E}" srcOrd="0" destOrd="0" presId="urn:microsoft.com/office/officeart/2005/8/layout/list1"/>
    <dgm:cxn modelId="{C1E5656E-1E67-4761-8AAA-74B9538305B8}" type="presOf" srcId="{B099843B-CA5F-432E-BE1F-696990FA2BC0}" destId="{D29A20F2-0F9D-4A40-B5B1-A5734859616F}" srcOrd="1" destOrd="0" presId="urn:microsoft.com/office/officeart/2005/8/layout/list1"/>
    <dgm:cxn modelId="{B4C9F090-3A68-454C-A363-CD8ED3CDF11F}" type="presOf" srcId="{386E6E02-C4FE-4026-AB74-F4B29E453D08}" destId="{C94334BB-A195-4F68-931D-84F5D752F291}" srcOrd="0" destOrd="0" presId="urn:microsoft.com/office/officeart/2005/8/layout/list1"/>
    <dgm:cxn modelId="{5310F8C5-356F-4ECA-8FD2-08AD0E861F3D}" srcId="{FF1CA379-2C22-4F2D-AF9F-57473D47ACED}" destId="{E2CC124E-40D1-4917-B6C3-009EE501914E}" srcOrd="1" destOrd="0" parTransId="{AF890205-FD33-43A6-98AC-0974BC7F1B18}" sibTransId="{D39C6009-0F0A-4976-8C33-A3AF7F312EC9}"/>
    <dgm:cxn modelId="{561323DC-D360-488B-9EB8-B3E07B44B556}" srcId="{FF1CA379-2C22-4F2D-AF9F-57473D47ACED}" destId="{82F95C87-0588-443E-8E3C-79559FB5B866}" srcOrd="3" destOrd="0" parTransId="{85F32C50-514D-4D9E-8835-E17380165293}" sibTransId="{E623B6C3-F033-4F4F-85B4-A73F75FFA584}"/>
    <dgm:cxn modelId="{89C23ADE-207B-4064-9B37-263A54365732}" type="presOf" srcId="{386E6E02-C4FE-4026-AB74-F4B29E453D08}" destId="{409692A9-814D-4D85-AA50-4FA3A5E22E5E}" srcOrd="1" destOrd="0" presId="urn:microsoft.com/office/officeart/2005/8/layout/list1"/>
    <dgm:cxn modelId="{E37C1DE6-3558-44F7-9A36-9591056E973D}" type="presOf" srcId="{82F95C87-0588-443E-8E3C-79559FB5B866}" destId="{A9D801EA-FFB7-4CE0-B197-4630EB64D1FF}" srcOrd="0" destOrd="0" presId="urn:microsoft.com/office/officeart/2005/8/layout/list1"/>
    <dgm:cxn modelId="{FBE3A0F3-2C78-4550-95DC-83321133E3B8}" type="presOf" srcId="{FF1CA379-2C22-4F2D-AF9F-57473D47ACED}" destId="{9A6B7727-9A27-4034-ADCD-73A78AFC019A}" srcOrd="0" destOrd="0" presId="urn:microsoft.com/office/officeart/2005/8/layout/list1"/>
    <dgm:cxn modelId="{7437E70B-10CF-4796-84C0-5885E6A84DE0}" type="presParOf" srcId="{9A6B7727-9A27-4034-ADCD-73A78AFC019A}" destId="{CADB5D1E-D600-47E6-8516-02D4E73F9357}" srcOrd="0" destOrd="0" presId="urn:microsoft.com/office/officeart/2005/8/layout/list1"/>
    <dgm:cxn modelId="{B39515E4-3D0D-4825-BF15-7227D66EB7C4}" type="presParOf" srcId="{CADB5D1E-D600-47E6-8516-02D4E73F9357}" destId="{C94334BB-A195-4F68-931D-84F5D752F291}" srcOrd="0" destOrd="0" presId="urn:microsoft.com/office/officeart/2005/8/layout/list1"/>
    <dgm:cxn modelId="{9408DDBA-885F-47A7-B608-030C552F60F8}" type="presParOf" srcId="{CADB5D1E-D600-47E6-8516-02D4E73F9357}" destId="{409692A9-814D-4D85-AA50-4FA3A5E22E5E}" srcOrd="1" destOrd="0" presId="urn:microsoft.com/office/officeart/2005/8/layout/list1"/>
    <dgm:cxn modelId="{495E3EC6-BE7B-4547-A884-0804BE056ED1}" type="presParOf" srcId="{9A6B7727-9A27-4034-ADCD-73A78AFC019A}" destId="{C9C8F61D-1B28-4D36-B865-AB25FA72BB6D}" srcOrd="1" destOrd="0" presId="urn:microsoft.com/office/officeart/2005/8/layout/list1"/>
    <dgm:cxn modelId="{22FB203F-1467-4AA5-9A48-4972B21F7BAD}" type="presParOf" srcId="{9A6B7727-9A27-4034-ADCD-73A78AFC019A}" destId="{B1798008-138D-4C90-ACBD-2361580AC557}" srcOrd="2" destOrd="0" presId="urn:microsoft.com/office/officeart/2005/8/layout/list1"/>
    <dgm:cxn modelId="{AD2E0CF3-4124-4B21-BF35-BC073F67666A}" type="presParOf" srcId="{9A6B7727-9A27-4034-ADCD-73A78AFC019A}" destId="{DFF8B2E9-3957-4061-9D8F-E0FC09150284}" srcOrd="3" destOrd="0" presId="urn:microsoft.com/office/officeart/2005/8/layout/list1"/>
    <dgm:cxn modelId="{F213F8CC-9D84-451F-A86C-301E2B547627}" type="presParOf" srcId="{9A6B7727-9A27-4034-ADCD-73A78AFC019A}" destId="{D6CDA49B-75EA-4CFB-985F-5BBDB9113FBD}" srcOrd="4" destOrd="0" presId="urn:microsoft.com/office/officeart/2005/8/layout/list1"/>
    <dgm:cxn modelId="{1FE1FAC0-284E-4D87-8CE1-4AC4A554A455}" type="presParOf" srcId="{D6CDA49B-75EA-4CFB-985F-5BBDB9113FBD}" destId="{087249D2-1A71-485A-8DE6-F3D913AA878E}" srcOrd="0" destOrd="0" presId="urn:microsoft.com/office/officeart/2005/8/layout/list1"/>
    <dgm:cxn modelId="{7AB46C3F-2E4A-479D-B97A-46F57B139DBA}" type="presParOf" srcId="{D6CDA49B-75EA-4CFB-985F-5BBDB9113FBD}" destId="{E63B83D8-7E8D-4962-8F6E-B273138940BC}" srcOrd="1" destOrd="0" presId="urn:microsoft.com/office/officeart/2005/8/layout/list1"/>
    <dgm:cxn modelId="{7D89C634-79EA-413F-950A-B7F15CF0C279}" type="presParOf" srcId="{9A6B7727-9A27-4034-ADCD-73A78AFC019A}" destId="{FAE0E276-A390-448D-A009-14E67DE04FF4}" srcOrd="5" destOrd="0" presId="urn:microsoft.com/office/officeart/2005/8/layout/list1"/>
    <dgm:cxn modelId="{099A3FA1-CDAF-42C7-9021-EC7B4D931A33}" type="presParOf" srcId="{9A6B7727-9A27-4034-ADCD-73A78AFC019A}" destId="{F319717E-07F9-4405-BB7A-740D3B988E6C}" srcOrd="6" destOrd="0" presId="urn:microsoft.com/office/officeart/2005/8/layout/list1"/>
    <dgm:cxn modelId="{ABF96ADF-6E1A-4B0B-8709-BAB93956E676}" type="presParOf" srcId="{9A6B7727-9A27-4034-ADCD-73A78AFC019A}" destId="{C56C0610-1F0B-4BF5-BF89-205A11D56358}" srcOrd="7" destOrd="0" presId="urn:microsoft.com/office/officeart/2005/8/layout/list1"/>
    <dgm:cxn modelId="{698CF036-6572-4CBB-9F07-CEB335C07418}" type="presParOf" srcId="{9A6B7727-9A27-4034-ADCD-73A78AFC019A}" destId="{A5791326-7671-4F96-B4CE-3CBB3B365C06}" srcOrd="8" destOrd="0" presId="urn:microsoft.com/office/officeart/2005/8/layout/list1"/>
    <dgm:cxn modelId="{E833D4E9-67BA-459A-96DB-61EFDB866BB4}" type="presParOf" srcId="{A5791326-7671-4F96-B4CE-3CBB3B365C06}" destId="{7203C07E-7CAE-477A-BB6B-03C7CF44E324}" srcOrd="0" destOrd="0" presId="urn:microsoft.com/office/officeart/2005/8/layout/list1"/>
    <dgm:cxn modelId="{C08AAC4C-6EFE-4EC5-9B01-0A257923BFB9}" type="presParOf" srcId="{A5791326-7671-4F96-B4CE-3CBB3B365C06}" destId="{D29A20F2-0F9D-4A40-B5B1-A5734859616F}" srcOrd="1" destOrd="0" presId="urn:microsoft.com/office/officeart/2005/8/layout/list1"/>
    <dgm:cxn modelId="{501638C7-079D-4B62-A105-9C32F63EE396}" type="presParOf" srcId="{9A6B7727-9A27-4034-ADCD-73A78AFC019A}" destId="{CB556173-FF4C-4AFA-868B-13630611CE61}" srcOrd="9" destOrd="0" presId="urn:microsoft.com/office/officeart/2005/8/layout/list1"/>
    <dgm:cxn modelId="{48B28905-A490-4B04-9DBF-F112B26DDF3D}" type="presParOf" srcId="{9A6B7727-9A27-4034-ADCD-73A78AFC019A}" destId="{CC557DA3-C1B9-415A-B908-1F1F4A00E31B}" srcOrd="10" destOrd="0" presId="urn:microsoft.com/office/officeart/2005/8/layout/list1"/>
    <dgm:cxn modelId="{13E44D03-7BD4-4C73-8B07-0FF32748E6E9}" type="presParOf" srcId="{9A6B7727-9A27-4034-ADCD-73A78AFC019A}" destId="{510F6E0C-D6AF-4E36-A974-E875752B7DE6}" srcOrd="11" destOrd="0" presId="urn:microsoft.com/office/officeart/2005/8/layout/list1"/>
    <dgm:cxn modelId="{AE494BAA-B464-4E28-9A4C-26A850809935}" type="presParOf" srcId="{9A6B7727-9A27-4034-ADCD-73A78AFC019A}" destId="{09B259BE-B12C-4F12-A233-EEA37CAA30A5}" srcOrd="12" destOrd="0" presId="urn:microsoft.com/office/officeart/2005/8/layout/list1"/>
    <dgm:cxn modelId="{B0358AB2-46DE-47DB-B606-EFED887530B3}" type="presParOf" srcId="{09B259BE-B12C-4F12-A233-EEA37CAA30A5}" destId="{A9D801EA-FFB7-4CE0-B197-4630EB64D1FF}" srcOrd="0" destOrd="0" presId="urn:microsoft.com/office/officeart/2005/8/layout/list1"/>
    <dgm:cxn modelId="{37EA036C-B47B-4EDB-811B-4312C902EE96}" type="presParOf" srcId="{09B259BE-B12C-4F12-A233-EEA37CAA30A5}" destId="{04094B29-04D2-4143-8235-262E3489F79C}" srcOrd="1" destOrd="0" presId="urn:microsoft.com/office/officeart/2005/8/layout/list1"/>
    <dgm:cxn modelId="{207349B4-93AC-42D8-A37E-E1CA33E9F4CD}" type="presParOf" srcId="{9A6B7727-9A27-4034-ADCD-73A78AFC019A}" destId="{950852D3-0808-4648-8609-E5BB661B8771}" srcOrd="13" destOrd="0" presId="urn:microsoft.com/office/officeart/2005/8/layout/list1"/>
    <dgm:cxn modelId="{D86D41CD-FB89-4422-964A-6BBF2934E3DF}" type="presParOf" srcId="{9A6B7727-9A27-4034-ADCD-73A78AFC019A}" destId="{6E810F67-A995-46F7-8ABA-58C508E1862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4E4AE-40C0-41E0-8D60-8C1A07709052}"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081C4C01-D7D9-4436-9307-9ECC1BA4E148}">
      <dgm:prSet/>
      <dgm:spPr/>
      <dgm:t>
        <a:bodyPr/>
        <a:lstStyle/>
        <a:p>
          <a:r>
            <a:rPr lang="en-US" dirty="0"/>
            <a:t>Offering a selection of both OTC and prescription hearing aids</a:t>
          </a:r>
        </a:p>
      </dgm:t>
    </dgm:pt>
    <dgm:pt modelId="{33F57F1F-DECB-4535-AD66-09148823CE59}" type="parTrans" cxnId="{F9F72BA4-DB3B-4007-BB7E-981E09D66172}">
      <dgm:prSet/>
      <dgm:spPr/>
      <dgm:t>
        <a:bodyPr/>
        <a:lstStyle/>
        <a:p>
          <a:endParaRPr lang="en-US"/>
        </a:p>
      </dgm:t>
    </dgm:pt>
    <dgm:pt modelId="{F720E7E9-AEB4-48F4-8986-FD41597B3EE7}" type="sibTrans" cxnId="{F9F72BA4-DB3B-4007-BB7E-981E09D66172}">
      <dgm:prSet/>
      <dgm:spPr/>
      <dgm:t>
        <a:bodyPr/>
        <a:lstStyle/>
        <a:p>
          <a:endParaRPr lang="en-US"/>
        </a:p>
      </dgm:t>
    </dgm:pt>
    <dgm:pt modelId="{32BD0013-9F1B-4F5C-8ACB-5E3539FDC636}">
      <dgm:prSet/>
      <dgm:spPr/>
      <dgm:t>
        <a:bodyPr/>
        <a:lstStyle/>
        <a:p>
          <a:r>
            <a:rPr lang="en-US"/>
            <a:t>Education of providers on how to convert questions regarding OTC aids to hearing evaluations</a:t>
          </a:r>
        </a:p>
      </dgm:t>
    </dgm:pt>
    <dgm:pt modelId="{6DFFBB90-ADBC-416A-8B72-473BFAE7A7CC}" type="parTrans" cxnId="{C5C4B7A1-9DD5-487B-A019-AA37887742E9}">
      <dgm:prSet/>
      <dgm:spPr/>
      <dgm:t>
        <a:bodyPr/>
        <a:lstStyle/>
        <a:p>
          <a:endParaRPr lang="en-US"/>
        </a:p>
      </dgm:t>
    </dgm:pt>
    <dgm:pt modelId="{F077E91E-C5DC-4D70-AE46-5D85CBFC87E9}" type="sibTrans" cxnId="{C5C4B7A1-9DD5-487B-A019-AA37887742E9}">
      <dgm:prSet/>
      <dgm:spPr/>
      <dgm:t>
        <a:bodyPr/>
        <a:lstStyle/>
        <a:p>
          <a:endParaRPr lang="en-US"/>
        </a:p>
      </dgm:t>
    </dgm:pt>
    <dgm:pt modelId="{269470BA-6DCF-4ABD-8183-DCCC2B8E428A}">
      <dgm:prSet/>
      <dgm:spPr/>
      <dgm:t>
        <a:bodyPr/>
        <a:lstStyle/>
        <a:p>
          <a:r>
            <a:rPr lang="en-US"/>
            <a:t>Ability to convert OTC devices for a fee to a programmed device</a:t>
          </a:r>
        </a:p>
      </dgm:t>
    </dgm:pt>
    <dgm:pt modelId="{50304211-9171-494E-B002-5A37AFA147AC}" type="parTrans" cxnId="{B991CAD9-EB1F-4882-B6FD-623FF757C8EE}">
      <dgm:prSet/>
      <dgm:spPr/>
      <dgm:t>
        <a:bodyPr/>
        <a:lstStyle/>
        <a:p>
          <a:endParaRPr lang="en-US"/>
        </a:p>
      </dgm:t>
    </dgm:pt>
    <dgm:pt modelId="{1D2E8C60-D9AE-4696-95B4-167AA872FF8C}" type="sibTrans" cxnId="{B991CAD9-EB1F-4882-B6FD-623FF757C8EE}">
      <dgm:prSet/>
      <dgm:spPr/>
      <dgm:t>
        <a:bodyPr/>
        <a:lstStyle/>
        <a:p>
          <a:endParaRPr lang="en-US"/>
        </a:p>
      </dgm:t>
    </dgm:pt>
    <dgm:pt modelId="{B406A38B-23E0-4EC1-8FC5-B39F297107E4}" type="pres">
      <dgm:prSet presAssocID="{03F4E4AE-40C0-41E0-8D60-8C1A07709052}" presName="outerComposite" presStyleCnt="0">
        <dgm:presLayoutVars>
          <dgm:chMax val="5"/>
          <dgm:dir/>
          <dgm:resizeHandles val="exact"/>
        </dgm:presLayoutVars>
      </dgm:prSet>
      <dgm:spPr/>
    </dgm:pt>
    <dgm:pt modelId="{EF7CCDB2-5643-4BD2-9A3A-53C47957BC7F}" type="pres">
      <dgm:prSet presAssocID="{03F4E4AE-40C0-41E0-8D60-8C1A07709052}" presName="dummyMaxCanvas" presStyleCnt="0">
        <dgm:presLayoutVars/>
      </dgm:prSet>
      <dgm:spPr/>
    </dgm:pt>
    <dgm:pt modelId="{93466E9D-B352-43CD-BEC5-29813A9ED4C4}" type="pres">
      <dgm:prSet presAssocID="{03F4E4AE-40C0-41E0-8D60-8C1A07709052}" presName="ThreeNodes_1" presStyleLbl="node1" presStyleIdx="0" presStyleCnt="3">
        <dgm:presLayoutVars>
          <dgm:bulletEnabled val="1"/>
        </dgm:presLayoutVars>
      </dgm:prSet>
      <dgm:spPr/>
    </dgm:pt>
    <dgm:pt modelId="{669FB86E-88B1-4EAA-A19A-FF7A9A1C7000}" type="pres">
      <dgm:prSet presAssocID="{03F4E4AE-40C0-41E0-8D60-8C1A07709052}" presName="ThreeNodes_2" presStyleLbl="node1" presStyleIdx="1" presStyleCnt="3">
        <dgm:presLayoutVars>
          <dgm:bulletEnabled val="1"/>
        </dgm:presLayoutVars>
      </dgm:prSet>
      <dgm:spPr/>
    </dgm:pt>
    <dgm:pt modelId="{776481EF-FEC7-48AB-BBD9-6566E5D347F3}" type="pres">
      <dgm:prSet presAssocID="{03F4E4AE-40C0-41E0-8D60-8C1A07709052}" presName="ThreeNodes_3" presStyleLbl="node1" presStyleIdx="2" presStyleCnt="3">
        <dgm:presLayoutVars>
          <dgm:bulletEnabled val="1"/>
        </dgm:presLayoutVars>
      </dgm:prSet>
      <dgm:spPr/>
    </dgm:pt>
    <dgm:pt modelId="{3F4456DD-452D-401E-B7DC-40519172810F}" type="pres">
      <dgm:prSet presAssocID="{03F4E4AE-40C0-41E0-8D60-8C1A07709052}" presName="ThreeConn_1-2" presStyleLbl="fgAccFollowNode1" presStyleIdx="0" presStyleCnt="2">
        <dgm:presLayoutVars>
          <dgm:bulletEnabled val="1"/>
        </dgm:presLayoutVars>
      </dgm:prSet>
      <dgm:spPr/>
    </dgm:pt>
    <dgm:pt modelId="{F75E51DC-D2E9-4041-BFD8-2FDA67F4AE44}" type="pres">
      <dgm:prSet presAssocID="{03F4E4AE-40C0-41E0-8D60-8C1A07709052}" presName="ThreeConn_2-3" presStyleLbl="fgAccFollowNode1" presStyleIdx="1" presStyleCnt="2">
        <dgm:presLayoutVars>
          <dgm:bulletEnabled val="1"/>
        </dgm:presLayoutVars>
      </dgm:prSet>
      <dgm:spPr/>
    </dgm:pt>
    <dgm:pt modelId="{1AF0D557-3BB9-4352-9529-0B310F6752E7}" type="pres">
      <dgm:prSet presAssocID="{03F4E4AE-40C0-41E0-8D60-8C1A07709052}" presName="ThreeNodes_1_text" presStyleLbl="node1" presStyleIdx="2" presStyleCnt="3">
        <dgm:presLayoutVars>
          <dgm:bulletEnabled val="1"/>
        </dgm:presLayoutVars>
      </dgm:prSet>
      <dgm:spPr/>
    </dgm:pt>
    <dgm:pt modelId="{B948EE38-626E-4A85-8976-0B84A3FD70B3}" type="pres">
      <dgm:prSet presAssocID="{03F4E4AE-40C0-41E0-8D60-8C1A07709052}" presName="ThreeNodes_2_text" presStyleLbl="node1" presStyleIdx="2" presStyleCnt="3">
        <dgm:presLayoutVars>
          <dgm:bulletEnabled val="1"/>
        </dgm:presLayoutVars>
      </dgm:prSet>
      <dgm:spPr/>
    </dgm:pt>
    <dgm:pt modelId="{E7FE9C5A-9E29-49BE-B19F-EF0469817749}" type="pres">
      <dgm:prSet presAssocID="{03F4E4AE-40C0-41E0-8D60-8C1A07709052}" presName="ThreeNodes_3_text" presStyleLbl="node1" presStyleIdx="2" presStyleCnt="3">
        <dgm:presLayoutVars>
          <dgm:bulletEnabled val="1"/>
        </dgm:presLayoutVars>
      </dgm:prSet>
      <dgm:spPr/>
    </dgm:pt>
  </dgm:ptLst>
  <dgm:cxnLst>
    <dgm:cxn modelId="{F39A4513-11D6-45E7-A9F2-FFC188F2C249}" type="presOf" srcId="{F720E7E9-AEB4-48F4-8986-FD41597B3EE7}" destId="{3F4456DD-452D-401E-B7DC-40519172810F}" srcOrd="0" destOrd="0" presId="urn:microsoft.com/office/officeart/2005/8/layout/vProcess5"/>
    <dgm:cxn modelId="{23FB243E-85EA-442D-BCC7-8D2D2E1DC217}" type="presOf" srcId="{32BD0013-9F1B-4F5C-8ACB-5E3539FDC636}" destId="{B948EE38-626E-4A85-8976-0B84A3FD70B3}" srcOrd="1" destOrd="0" presId="urn:microsoft.com/office/officeart/2005/8/layout/vProcess5"/>
    <dgm:cxn modelId="{A9CFAA5B-FA7B-41F8-AE6A-E02800A669E2}" type="presOf" srcId="{081C4C01-D7D9-4436-9307-9ECC1BA4E148}" destId="{93466E9D-B352-43CD-BEC5-29813A9ED4C4}" srcOrd="0" destOrd="0" presId="urn:microsoft.com/office/officeart/2005/8/layout/vProcess5"/>
    <dgm:cxn modelId="{A44AA85F-B3D5-4528-9ABF-EE746B01B4A5}" type="presOf" srcId="{269470BA-6DCF-4ABD-8183-DCCC2B8E428A}" destId="{776481EF-FEC7-48AB-BBD9-6566E5D347F3}" srcOrd="0" destOrd="0" presId="urn:microsoft.com/office/officeart/2005/8/layout/vProcess5"/>
    <dgm:cxn modelId="{7E4D7B48-6F39-44D9-A202-00394D272C5A}" type="presOf" srcId="{03F4E4AE-40C0-41E0-8D60-8C1A07709052}" destId="{B406A38B-23E0-4EC1-8FC5-B39F297107E4}" srcOrd="0" destOrd="0" presId="urn:microsoft.com/office/officeart/2005/8/layout/vProcess5"/>
    <dgm:cxn modelId="{F95C787D-5B49-466C-A83A-3B8BF3C899FB}" type="presOf" srcId="{269470BA-6DCF-4ABD-8183-DCCC2B8E428A}" destId="{E7FE9C5A-9E29-49BE-B19F-EF0469817749}" srcOrd="1" destOrd="0" presId="urn:microsoft.com/office/officeart/2005/8/layout/vProcess5"/>
    <dgm:cxn modelId="{682E2B7E-D58C-478B-B49B-DEF50092787B}" type="presOf" srcId="{32BD0013-9F1B-4F5C-8ACB-5E3539FDC636}" destId="{669FB86E-88B1-4EAA-A19A-FF7A9A1C7000}" srcOrd="0" destOrd="0" presId="urn:microsoft.com/office/officeart/2005/8/layout/vProcess5"/>
    <dgm:cxn modelId="{C5C4B7A1-9DD5-487B-A019-AA37887742E9}" srcId="{03F4E4AE-40C0-41E0-8D60-8C1A07709052}" destId="{32BD0013-9F1B-4F5C-8ACB-5E3539FDC636}" srcOrd="1" destOrd="0" parTransId="{6DFFBB90-ADBC-416A-8B72-473BFAE7A7CC}" sibTransId="{F077E91E-C5DC-4D70-AE46-5D85CBFC87E9}"/>
    <dgm:cxn modelId="{F9F72BA4-DB3B-4007-BB7E-981E09D66172}" srcId="{03F4E4AE-40C0-41E0-8D60-8C1A07709052}" destId="{081C4C01-D7D9-4436-9307-9ECC1BA4E148}" srcOrd="0" destOrd="0" parTransId="{33F57F1F-DECB-4535-AD66-09148823CE59}" sibTransId="{F720E7E9-AEB4-48F4-8986-FD41597B3EE7}"/>
    <dgm:cxn modelId="{B991CAD9-EB1F-4882-B6FD-623FF757C8EE}" srcId="{03F4E4AE-40C0-41E0-8D60-8C1A07709052}" destId="{269470BA-6DCF-4ABD-8183-DCCC2B8E428A}" srcOrd="2" destOrd="0" parTransId="{50304211-9171-494E-B002-5A37AFA147AC}" sibTransId="{1D2E8C60-D9AE-4696-95B4-167AA872FF8C}"/>
    <dgm:cxn modelId="{7F83DDDC-061C-48F5-9898-042806E79AA8}" type="presOf" srcId="{F077E91E-C5DC-4D70-AE46-5D85CBFC87E9}" destId="{F75E51DC-D2E9-4041-BFD8-2FDA67F4AE44}" srcOrd="0" destOrd="0" presId="urn:microsoft.com/office/officeart/2005/8/layout/vProcess5"/>
    <dgm:cxn modelId="{1467DEFA-C93D-46F5-B955-78860205B139}" type="presOf" srcId="{081C4C01-D7D9-4436-9307-9ECC1BA4E148}" destId="{1AF0D557-3BB9-4352-9529-0B310F6752E7}" srcOrd="1" destOrd="0" presId="urn:microsoft.com/office/officeart/2005/8/layout/vProcess5"/>
    <dgm:cxn modelId="{189131AA-4093-448B-B77D-AA7BE0156613}" type="presParOf" srcId="{B406A38B-23E0-4EC1-8FC5-B39F297107E4}" destId="{EF7CCDB2-5643-4BD2-9A3A-53C47957BC7F}" srcOrd="0" destOrd="0" presId="urn:microsoft.com/office/officeart/2005/8/layout/vProcess5"/>
    <dgm:cxn modelId="{261B7158-1CA0-48E4-AEC9-5E5975878CD2}" type="presParOf" srcId="{B406A38B-23E0-4EC1-8FC5-B39F297107E4}" destId="{93466E9D-B352-43CD-BEC5-29813A9ED4C4}" srcOrd="1" destOrd="0" presId="urn:microsoft.com/office/officeart/2005/8/layout/vProcess5"/>
    <dgm:cxn modelId="{12E6559D-1A01-4E8F-8209-8047A3E1EA8F}" type="presParOf" srcId="{B406A38B-23E0-4EC1-8FC5-B39F297107E4}" destId="{669FB86E-88B1-4EAA-A19A-FF7A9A1C7000}" srcOrd="2" destOrd="0" presId="urn:microsoft.com/office/officeart/2005/8/layout/vProcess5"/>
    <dgm:cxn modelId="{9B0A9F61-1CC0-4916-AEC0-1641C7DD313B}" type="presParOf" srcId="{B406A38B-23E0-4EC1-8FC5-B39F297107E4}" destId="{776481EF-FEC7-48AB-BBD9-6566E5D347F3}" srcOrd="3" destOrd="0" presId="urn:microsoft.com/office/officeart/2005/8/layout/vProcess5"/>
    <dgm:cxn modelId="{A1626431-FD98-4B75-B89C-73E63CB511F3}" type="presParOf" srcId="{B406A38B-23E0-4EC1-8FC5-B39F297107E4}" destId="{3F4456DD-452D-401E-B7DC-40519172810F}" srcOrd="4" destOrd="0" presId="urn:microsoft.com/office/officeart/2005/8/layout/vProcess5"/>
    <dgm:cxn modelId="{70CED544-D3CF-4BD5-B1C6-61B447AA6CA6}" type="presParOf" srcId="{B406A38B-23E0-4EC1-8FC5-B39F297107E4}" destId="{F75E51DC-D2E9-4041-BFD8-2FDA67F4AE44}" srcOrd="5" destOrd="0" presId="urn:microsoft.com/office/officeart/2005/8/layout/vProcess5"/>
    <dgm:cxn modelId="{AF20890E-8A75-4D61-B84E-7E28E5EA3C20}" type="presParOf" srcId="{B406A38B-23E0-4EC1-8FC5-B39F297107E4}" destId="{1AF0D557-3BB9-4352-9529-0B310F6752E7}" srcOrd="6" destOrd="0" presId="urn:microsoft.com/office/officeart/2005/8/layout/vProcess5"/>
    <dgm:cxn modelId="{58D2D19A-8255-4AF6-A014-24013D063818}" type="presParOf" srcId="{B406A38B-23E0-4EC1-8FC5-B39F297107E4}" destId="{B948EE38-626E-4A85-8976-0B84A3FD70B3}" srcOrd="7" destOrd="0" presId="urn:microsoft.com/office/officeart/2005/8/layout/vProcess5"/>
    <dgm:cxn modelId="{7B0512B1-086B-4536-8615-49F884BB9F3C}" type="presParOf" srcId="{B406A38B-23E0-4EC1-8FC5-B39F297107E4}" destId="{E7FE9C5A-9E29-49BE-B19F-EF046981774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AA4B08-D60B-46A0-926D-1F470BAAE9FE}"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FF1B4217-6518-426C-8CFC-3E2B2F89FABA}">
      <dgm:prSet/>
      <dgm:spPr/>
      <dgm:t>
        <a:bodyPr/>
        <a:lstStyle/>
        <a:p>
          <a:r>
            <a:rPr lang="en-US" dirty="0"/>
            <a:t>Increased options</a:t>
          </a:r>
        </a:p>
      </dgm:t>
    </dgm:pt>
    <dgm:pt modelId="{3D8BFBA3-EDBE-42B6-9317-722612A543CB}" type="parTrans" cxnId="{AD404A3A-21DE-46DC-8825-998B656DE38A}">
      <dgm:prSet/>
      <dgm:spPr/>
      <dgm:t>
        <a:bodyPr/>
        <a:lstStyle/>
        <a:p>
          <a:endParaRPr lang="en-US"/>
        </a:p>
      </dgm:t>
    </dgm:pt>
    <dgm:pt modelId="{ED278A64-1D67-452D-8677-D30ED9D311B7}" type="sibTrans" cxnId="{AD404A3A-21DE-46DC-8825-998B656DE38A}">
      <dgm:prSet/>
      <dgm:spPr/>
      <dgm:t>
        <a:bodyPr/>
        <a:lstStyle/>
        <a:p>
          <a:endParaRPr lang="en-US"/>
        </a:p>
      </dgm:t>
    </dgm:pt>
    <dgm:pt modelId="{B02DC2FD-F298-467F-93D6-548F5DA6019A}">
      <dgm:prSet/>
      <dgm:spPr/>
      <dgm:t>
        <a:bodyPr/>
        <a:lstStyle/>
        <a:p>
          <a:r>
            <a:rPr lang="en-US"/>
            <a:t>Better education regarding OTC solutions</a:t>
          </a:r>
        </a:p>
      </dgm:t>
    </dgm:pt>
    <dgm:pt modelId="{1EF8DC5B-1B62-41C3-B61C-7014CA5E1A13}" type="parTrans" cxnId="{058B7878-6744-4928-865D-32702E2B730D}">
      <dgm:prSet/>
      <dgm:spPr/>
      <dgm:t>
        <a:bodyPr/>
        <a:lstStyle/>
        <a:p>
          <a:endParaRPr lang="en-US"/>
        </a:p>
      </dgm:t>
    </dgm:pt>
    <dgm:pt modelId="{6EDE0F61-7CC1-4965-A33C-2F8542DAD7E7}" type="sibTrans" cxnId="{058B7878-6744-4928-865D-32702E2B730D}">
      <dgm:prSet/>
      <dgm:spPr/>
      <dgm:t>
        <a:bodyPr/>
        <a:lstStyle/>
        <a:p>
          <a:endParaRPr lang="en-US"/>
        </a:p>
      </dgm:t>
    </dgm:pt>
    <dgm:pt modelId="{0321CC6B-B624-4B0D-8825-EAEA183FDBC5}">
      <dgm:prSet/>
      <dgm:spPr/>
      <dgm:t>
        <a:bodyPr/>
        <a:lstStyle/>
        <a:p>
          <a:r>
            <a:rPr lang="en-US" dirty="0"/>
            <a:t>Increased support</a:t>
          </a:r>
        </a:p>
      </dgm:t>
    </dgm:pt>
    <dgm:pt modelId="{088DD822-6D34-47BE-9CA6-5E2B854D912D}" type="parTrans" cxnId="{21E3EFEE-EF3D-470A-BEB6-48312CBFC642}">
      <dgm:prSet/>
      <dgm:spPr/>
      <dgm:t>
        <a:bodyPr/>
        <a:lstStyle/>
        <a:p>
          <a:endParaRPr lang="en-US"/>
        </a:p>
      </dgm:t>
    </dgm:pt>
    <dgm:pt modelId="{0F887F47-70EE-46BE-991F-2BCD35252835}" type="sibTrans" cxnId="{21E3EFEE-EF3D-470A-BEB6-48312CBFC642}">
      <dgm:prSet/>
      <dgm:spPr/>
      <dgm:t>
        <a:bodyPr/>
        <a:lstStyle/>
        <a:p>
          <a:endParaRPr lang="en-US"/>
        </a:p>
      </dgm:t>
    </dgm:pt>
    <dgm:pt modelId="{4197A0DC-9EAC-4E5A-8215-2805173065A8}">
      <dgm:prSet/>
      <dgm:spPr/>
      <dgm:t>
        <a:bodyPr/>
        <a:lstStyle/>
        <a:p>
          <a:r>
            <a:rPr lang="en-US" dirty="0"/>
            <a:t>Improved outcomes with OTC solutions</a:t>
          </a:r>
        </a:p>
      </dgm:t>
    </dgm:pt>
    <dgm:pt modelId="{2C575B44-2B32-47BF-8666-C9B39E2FA90C}" type="parTrans" cxnId="{736261BA-07DB-4049-993D-FCAAEF396350}">
      <dgm:prSet/>
      <dgm:spPr/>
      <dgm:t>
        <a:bodyPr/>
        <a:lstStyle/>
        <a:p>
          <a:endParaRPr lang="en-US"/>
        </a:p>
      </dgm:t>
    </dgm:pt>
    <dgm:pt modelId="{2726D640-51C9-40B8-A3BE-17343137197E}" type="sibTrans" cxnId="{736261BA-07DB-4049-993D-FCAAEF396350}">
      <dgm:prSet/>
      <dgm:spPr/>
      <dgm:t>
        <a:bodyPr/>
        <a:lstStyle/>
        <a:p>
          <a:endParaRPr lang="en-US"/>
        </a:p>
      </dgm:t>
    </dgm:pt>
    <dgm:pt modelId="{676CA8C2-4F02-4F67-91C2-D8B662A0A25D}">
      <dgm:prSet/>
      <dgm:spPr/>
      <dgm:t>
        <a:bodyPr/>
        <a:lstStyle/>
        <a:p>
          <a:r>
            <a:rPr lang="en-US" dirty="0"/>
            <a:t>Earlier access to treatment</a:t>
          </a:r>
        </a:p>
      </dgm:t>
    </dgm:pt>
    <dgm:pt modelId="{11A27FCB-7DCD-4E3B-A0BE-EAF9A7B52745}" type="parTrans" cxnId="{6D290512-7F62-493C-8F5F-117DBF5B8D86}">
      <dgm:prSet/>
      <dgm:spPr/>
      <dgm:t>
        <a:bodyPr/>
        <a:lstStyle/>
        <a:p>
          <a:endParaRPr lang="en-US"/>
        </a:p>
      </dgm:t>
    </dgm:pt>
    <dgm:pt modelId="{6107DA8B-3D3E-40A3-9BEF-EF4BC7569D46}" type="sibTrans" cxnId="{6D290512-7F62-493C-8F5F-117DBF5B8D86}">
      <dgm:prSet/>
      <dgm:spPr/>
      <dgm:t>
        <a:bodyPr/>
        <a:lstStyle/>
        <a:p>
          <a:endParaRPr lang="en-US"/>
        </a:p>
      </dgm:t>
    </dgm:pt>
    <dgm:pt modelId="{4A1686F0-0951-431F-8505-DE008CBA5547}">
      <dgm:prSet/>
      <dgm:spPr/>
      <dgm:t>
        <a:bodyPr/>
        <a:lstStyle/>
        <a:p>
          <a:r>
            <a:rPr lang="en-US" dirty="0"/>
            <a:t>Solutions for those that cannot access traditional hearing aids</a:t>
          </a:r>
        </a:p>
      </dgm:t>
    </dgm:pt>
    <dgm:pt modelId="{57A270F9-8D8C-43B5-97DC-0833DA9870B1}" type="parTrans" cxnId="{D32FF61C-3B4E-406D-B1C2-FA1DF012EA27}">
      <dgm:prSet/>
      <dgm:spPr/>
    </dgm:pt>
    <dgm:pt modelId="{3BF9B635-334A-45AE-8F1F-4CCDD98086FC}" type="sibTrans" cxnId="{D32FF61C-3B4E-406D-B1C2-FA1DF012EA27}">
      <dgm:prSet/>
      <dgm:spPr/>
    </dgm:pt>
    <dgm:pt modelId="{0823E9A9-12BE-40DB-97A9-FECFF6D35B09}" type="pres">
      <dgm:prSet presAssocID="{3DAA4B08-D60B-46A0-926D-1F470BAAE9FE}" presName="diagram" presStyleCnt="0">
        <dgm:presLayoutVars>
          <dgm:dir/>
          <dgm:resizeHandles val="exact"/>
        </dgm:presLayoutVars>
      </dgm:prSet>
      <dgm:spPr/>
    </dgm:pt>
    <dgm:pt modelId="{3318B58B-578A-4878-9E49-4C64B3774280}" type="pres">
      <dgm:prSet presAssocID="{FF1B4217-6518-426C-8CFC-3E2B2F89FABA}" presName="node" presStyleLbl="node1" presStyleIdx="0" presStyleCnt="6">
        <dgm:presLayoutVars>
          <dgm:bulletEnabled val="1"/>
        </dgm:presLayoutVars>
      </dgm:prSet>
      <dgm:spPr/>
    </dgm:pt>
    <dgm:pt modelId="{2CAF137D-DF7F-4787-AE4D-E52ED8787939}" type="pres">
      <dgm:prSet presAssocID="{ED278A64-1D67-452D-8677-D30ED9D311B7}" presName="sibTrans" presStyleCnt="0"/>
      <dgm:spPr/>
    </dgm:pt>
    <dgm:pt modelId="{DAC9900A-C980-41BA-8113-17E2EC4B2691}" type="pres">
      <dgm:prSet presAssocID="{B02DC2FD-F298-467F-93D6-548F5DA6019A}" presName="node" presStyleLbl="node1" presStyleIdx="1" presStyleCnt="6">
        <dgm:presLayoutVars>
          <dgm:bulletEnabled val="1"/>
        </dgm:presLayoutVars>
      </dgm:prSet>
      <dgm:spPr/>
    </dgm:pt>
    <dgm:pt modelId="{E540E89D-FBD8-4A20-8F53-9C8ABE06DA57}" type="pres">
      <dgm:prSet presAssocID="{6EDE0F61-7CC1-4965-A33C-2F8542DAD7E7}" presName="sibTrans" presStyleCnt="0"/>
      <dgm:spPr/>
    </dgm:pt>
    <dgm:pt modelId="{1065C811-C9A5-4C7A-8FB4-D852C41C8EBE}" type="pres">
      <dgm:prSet presAssocID="{0321CC6B-B624-4B0D-8825-EAEA183FDBC5}" presName="node" presStyleLbl="node1" presStyleIdx="2" presStyleCnt="6">
        <dgm:presLayoutVars>
          <dgm:bulletEnabled val="1"/>
        </dgm:presLayoutVars>
      </dgm:prSet>
      <dgm:spPr/>
    </dgm:pt>
    <dgm:pt modelId="{756B7C88-464F-464D-B95C-BC905DB8EFEA}" type="pres">
      <dgm:prSet presAssocID="{0F887F47-70EE-46BE-991F-2BCD35252835}" presName="sibTrans" presStyleCnt="0"/>
      <dgm:spPr/>
    </dgm:pt>
    <dgm:pt modelId="{8FC752B7-4759-46F2-B10B-ED28851B8616}" type="pres">
      <dgm:prSet presAssocID="{4197A0DC-9EAC-4E5A-8215-2805173065A8}" presName="node" presStyleLbl="node1" presStyleIdx="3" presStyleCnt="6">
        <dgm:presLayoutVars>
          <dgm:bulletEnabled val="1"/>
        </dgm:presLayoutVars>
      </dgm:prSet>
      <dgm:spPr/>
    </dgm:pt>
    <dgm:pt modelId="{A36AB808-08E6-4FAA-A20D-260162AA4D2E}" type="pres">
      <dgm:prSet presAssocID="{2726D640-51C9-40B8-A3BE-17343137197E}" presName="sibTrans" presStyleCnt="0"/>
      <dgm:spPr/>
    </dgm:pt>
    <dgm:pt modelId="{55090D34-F20C-47D1-95F3-EB353D089C63}" type="pres">
      <dgm:prSet presAssocID="{676CA8C2-4F02-4F67-91C2-D8B662A0A25D}" presName="node" presStyleLbl="node1" presStyleIdx="4" presStyleCnt="6">
        <dgm:presLayoutVars>
          <dgm:bulletEnabled val="1"/>
        </dgm:presLayoutVars>
      </dgm:prSet>
      <dgm:spPr/>
    </dgm:pt>
    <dgm:pt modelId="{5FCA39BC-EB10-4492-9C32-93C4D758A9E4}" type="pres">
      <dgm:prSet presAssocID="{6107DA8B-3D3E-40A3-9BEF-EF4BC7569D46}" presName="sibTrans" presStyleCnt="0"/>
      <dgm:spPr/>
    </dgm:pt>
    <dgm:pt modelId="{4DBE6C8C-CC6C-4969-B253-4B5D152A0082}" type="pres">
      <dgm:prSet presAssocID="{4A1686F0-0951-431F-8505-DE008CBA5547}" presName="node" presStyleLbl="node1" presStyleIdx="5" presStyleCnt="6">
        <dgm:presLayoutVars>
          <dgm:bulletEnabled val="1"/>
        </dgm:presLayoutVars>
      </dgm:prSet>
      <dgm:spPr/>
    </dgm:pt>
  </dgm:ptLst>
  <dgm:cxnLst>
    <dgm:cxn modelId="{6D290512-7F62-493C-8F5F-117DBF5B8D86}" srcId="{3DAA4B08-D60B-46A0-926D-1F470BAAE9FE}" destId="{676CA8C2-4F02-4F67-91C2-D8B662A0A25D}" srcOrd="4" destOrd="0" parTransId="{11A27FCB-7DCD-4E3B-A0BE-EAF9A7B52745}" sibTransId="{6107DA8B-3D3E-40A3-9BEF-EF4BC7569D46}"/>
    <dgm:cxn modelId="{D32FF61C-3B4E-406D-B1C2-FA1DF012EA27}" srcId="{3DAA4B08-D60B-46A0-926D-1F470BAAE9FE}" destId="{4A1686F0-0951-431F-8505-DE008CBA5547}" srcOrd="5" destOrd="0" parTransId="{57A270F9-8D8C-43B5-97DC-0833DA9870B1}" sibTransId="{3BF9B635-334A-45AE-8F1F-4CCDD98086FC}"/>
    <dgm:cxn modelId="{E0289E30-D2AA-4E9A-8B52-D32095ED102A}" type="presOf" srcId="{676CA8C2-4F02-4F67-91C2-D8B662A0A25D}" destId="{55090D34-F20C-47D1-95F3-EB353D089C63}" srcOrd="0" destOrd="0" presId="urn:microsoft.com/office/officeart/2005/8/layout/default"/>
    <dgm:cxn modelId="{AD404A3A-21DE-46DC-8825-998B656DE38A}" srcId="{3DAA4B08-D60B-46A0-926D-1F470BAAE9FE}" destId="{FF1B4217-6518-426C-8CFC-3E2B2F89FABA}" srcOrd="0" destOrd="0" parTransId="{3D8BFBA3-EDBE-42B6-9317-722612A543CB}" sibTransId="{ED278A64-1D67-452D-8677-D30ED9D311B7}"/>
    <dgm:cxn modelId="{E655A06D-41BC-4C3C-A3E6-F17CC8FDDD95}" type="presOf" srcId="{FF1B4217-6518-426C-8CFC-3E2B2F89FABA}" destId="{3318B58B-578A-4878-9E49-4C64B3774280}" srcOrd="0" destOrd="0" presId="urn:microsoft.com/office/officeart/2005/8/layout/default"/>
    <dgm:cxn modelId="{058B7878-6744-4928-865D-32702E2B730D}" srcId="{3DAA4B08-D60B-46A0-926D-1F470BAAE9FE}" destId="{B02DC2FD-F298-467F-93D6-548F5DA6019A}" srcOrd="1" destOrd="0" parTransId="{1EF8DC5B-1B62-41C3-B61C-7014CA5E1A13}" sibTransId="{6EDE0F61-7CC1-4965-A33C-2F8542DAD7E7}"/>
    <dgm:cxn modelId="{FE053796-3642-4AC4-B1D7-B753501A6612}" type="presOf" srcId="{3DAA4B08-D60B-46A0-926D-1F470BAAE9FE}" destId="{0823E9A9-12BE-40DB-97A9-FECFF6D35B09}" srcOrd="0" destOrd="0" presId="urn:microsoft.com/office/officeart/2005/8/layout/default"/>
    <dgm:cxn modelId="{38EF97AA-2416-4597-A8E3-95BBE152209B}" type="presOf" srcId="{4197A0DC-9EAC-4E5A-8215-2805173065A8}" destId="{8FC752B7-4759-46F2-B10B-ED28851B8616}" srcOrd="0" destOrd="0" presId="urn:microsoft.com/office/officeart/2005/8/layout/default"/>
    <dgm:cxn modelId="{AA3CB8B0-DA73-43B6-8BA7-937AEF1C9B14}" type="presOf" srcId="{B02DC2FD-F298-467F-93D6-548F5DA6019A}" destId="{DAC9900A-C980-41BA-8113-17E2EC4B2691}" srcOrd="0" destOrd="0" presId="urn:microsoft.com/office/officeart/2005/8/layout/default"/>
    <dgm:cxn modelId="{2486C1B0-9E8C-46C8-885C-FF801B19A7D9}" type="presOf" srcId="{0321CC6B-B624-4B0D-8825-EAEA183FDBC5}" destId="{1065C811-C9A5-4C7A-8FB4-D852C41C8EBE}" srcOrd="0" destOrd="0" presId="urn:microsoft.com/office/officeart/2005/8/layout/default"/>
    <dgm:cxn modelId="{736261BA-07DB-4049-993D-FCAAEF396350}" srcId="{3DAA4B08-D60B-46A0-926D-1F470BAAE9FE}" destId="{4197A0DC-9EAC-4E5A-8215-2805173065A8}" srcOrd="3" destOrd="0" parTransId="{2C575B44-2B32-47BF-8666-C9B39E2FA90C}" sibTransId="{2726D640-51C9-40B8-A3BE-17343137197E}"/>
    <dgm:cxn modelId="{47F7AFD0-9B7D-4061-97F9-5FD2ECE9E0F3}" type="presOf" srcId="{4A1686F0-0951-431F-8505-DE008CBA5547}" destId="{4DBE6C8C-CC6C-4969-B253-4B5D152A0082}" srcOrd="0" destOrd="0" presId="urn:microsoft.com/office/officeart/2005/8/layout/default"/>
    <dgm:cxn modelId="{21E3EFEE-EF3D-470A-BEB6-48312CBFC642}" srcId="{3DAA4B08-D60B-46A0-926D-1F470BAAE9FE}" destId="{0321CC6B-B624-4B0D-8825-EAEA183FDBC5}" srcOrd="2" destOrd="0" parTransId="{088DD822-6D34-47BE-9CA6-5E2B854D912D}" sibTransId="{0F887F47-70EE-46BE-991F-2BCD35252835}"/>
    <dgm:cxn modelId="{2C50C677-1A4C-4081-A0B3-4B05413BCD48}" type="presParOf" srcId="{0823E9A9-12BE-40DB-97A9-FECFF6D35B09}" destId="{3318B58B-578A-4878-9E49-4C64B3774280}" srcOrd="0" destOrd="0" presId="urn:microsoft.com/office/officeart/2005/8/layout/default"/>
    <dgm:cxn modelId="{BC4FB46D-023B-41D6-93B4-95A8282169F0}" type="presParOf" srcId="{0823E9A9-12BE-40DB-97A9-FECFF6D35B09}" destId="{2CAF137D-DF7F-4787-AE4D-E52ED8787939}" srcOrd="1" destOrd="0" presId="urn:microsoft.com/office/officeart/2005/8/layout/default"/>
    <dgm:cxn modelId="{3DA9FEA0-5691-4926-BD97-0EC4D910BA85}" type="presParOf" srcId="{0823E9A9-12BE-40DB-97A9-FECFF6D35B09}" destId="{DAC9900A-C980-41BA-8113-17E2EC4B2691}" srcOrd="2" destOrd="0" presId="urn:microsoft.com/office/officeart/2005/8/layout/default"/>
    <dgm:cxn modelId="{DD1B261A-E654-4440-85AF-6ECF66F0108A}" type="presParOf" srcId="{0823E9A9-12BE-40DB-97A9-FECFF6D35B09}" destId="{E540E89D-FBD8-4A20-8F53-9C8ABE06DA57}" srcOrd="3" destOrd="0" presId="urn:microsoft.com/office/officeart/2005/8/layout/default"/>
    <dgm:cxn modelId="{2AF6411F-AE6A-4915-9929-EE5FEA5F81F9}" type="presParOf" srcId="{0823E9A9-12BE-40DB-97A9-FECFF6D35B09}" destId="{1065C811-C9A5-4C7A-8FB4-D852C41C8EBE}" srcOrd="4" destOrd="0" presId="urn:microsoft.com/office/officeart/2005/8/layout/default"/>
    <dgm:cxn modelId="{335E224B-7419-4386-AC3C-592FF4BC403F}" type="presParOf" srcId="{0823E9A9-12BE-40DB-97A9-FECFF6D35B09}" destId="{756B7C88-464F-464D-B95C-BC905DB8EFEA}" srcOrd="5" destOrd="0" presId="urn:microsoft.com/office/officeart/2005/8/layout/default"/>
    <dgm:cxn modelId="{B1C8354E-A723-4A23-8C34-A76E83A71733}" type="presParOf" srcId="{0823E9A9-12BE-40DB-97A9-FECFF6D35B09}" destId="{8FC752B7-4759-46F2-B10B-ED28851B8616}" srcOrd="6" destOrd="0" presId="urn:microsoft.com/office/officeart/2005/8/layout/default"/>
    <dgm:cxn modelId="{9DA10332-A1A2-4D3E-B099-2DE7A430381E}" type="presParOf" srcId="{0823E9A9-12BE-40DB-97A9-FECFF6D35B09}" destId="{A36AB808-08E6-4FAA-A20D-260162AA4D2E}" srcOrd="7" destOrd="0" presId="urn:microsoft.com/office/officeart/2005/8/layout/default"/>
    <dgm:cxn modelId="{4B52703F-B09B-4604-82CE-3ACA1112CB7E}" type="presParOf" srcId="{0823E9A9-12BE-40DB-97A9-FECFF6D35B09}" destId="{55090D34-F20C-47D1-95F3-EB353D089C63}" srcOrd="8" destOrd="0" presId="urn:microsoft.com/office/officeart/2005/8/layout/default"/>
    <dgm:cxn modelId="{143C4AD7-501B-4876-9971-9A1C5A097FB5}" type="presParOf" srcId="{0823E9A9-12BE-40DB-97A9-FECFF6D35B09}" destId="{5FCA39BC-EB10-4492-9C32-93C4D758A9E4}" srcOrd="9" destOrd="0" presId="urn:microsoft.com/office/officeart/2005/8/layout/default"/>
    <dgm:cxn modelId="{3B8CA02E-CDE8-4F8C-A9E5-AE9481336E10}" type="presParOf" srcId="{0823E9A9-12BE-40DB-97A9-FECFF6D35B09}" destId="{4DBE6C8C-CC6C-4969-B253-4B5D152A008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DAA4B08-D60B-46A0-926D-1F470BAAE9FE}"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FF1B4217-6518-426C-8CFC-3E2B2F89FABA}">
      <dgm:prSet/>
      <dgm:spPr/>
      <dgm:t>
        <a:bodyPr/>
        <a:lstStyle/>
        <a:p>
          <a:r>
            <a:rPr lang="en-US" dirty="0"/>
            <a:t>Increased awareness</a:t>
          </a:r>
        </a:p>
      </dgm:t>
    </dgm:pt>
    <dgm:pt modelId="{3D8BFBA3-EDBE-42B6-9317-722612A543CB}" type="parTrans" cxnId="{AD404A3A-21DE-46DC-8825-998B656DE38A}">
      <dgm:prSet/>
      <dgm:spPr/>
      <dgm:t>
        <a:bodyPr/>
        <a:lstStyle/>
        <a:p>
          <a:endParaRPr lang="en-US"/>
        </a:p>
      </dgm:t>
    </dgm:pt>
    <dgm:pt modelId="{ED278A64-1D67-452D-8677-D30ED9D311B7}" type="sibTrans" cxnId="{AD404A3A-21DE-46DC-8825-998B656DE38A}">
      <dgm:prSet/>
      <dgm:spPr/>
      <dgm:t>
        <a:bodyPr/>
        <a:lstStyle/>
        <a:p>
          <a:endParaRPr lang="en-US"/>
        </a:p>
      </dgm:t>
    </dgm:pt>
    <dgm:pt modelId="{B02DC2FD-F298-467F-93D6-548F5DA6019A}">
      <dgm:prSet/>
      <dgm:spPr/>
      <dgm:t>
        <a:bodyPr/>
        <a:lstStyle/>
        <a:p>
          <a:r>
            <a:rPr lang="en-US" dirty="0"/>
            <a:t>Meeting people earlier in their journey</a:t>
          </a:r>
        </a:p>
      </dgm:t>
    </dgm:pt>
    <dgm:pt modelId="{1EF8DC5B-1B62-41C3-B61C-7014CA5E1A13}" type="parTrans" cxnId="{058B7878-6744-4928-865D-32702E2B730D}">
      <dgm:prSet/>
      <dgm:spPr/>
      <dgm:t>
        <a:bodyPr/>
        <a:lstStyle/>
        <a:p>
          <a:endParaRPr lang="en-US"/>
        </a:p>
      </dgm:t>
    </dgm:pt>
    <dgm:pt modelId="{6EDE0F61-7CC1-4965-A33C-2F8542DAD7E7}" type="sibTrans" cxnId="{058B7878-6744-4928-865D-32702E2B730D}">
      <dgm:prSet/>
      <dgm:spPr/>
      <dgm:t>
        <a:bodyPr/>
        <a:lstStyle/>
        <a:p>
          <a:endParaRPr lang="en-US"/>
        </a:p>
      </dgm:t>
    </dgm:pt>
    <dgm:pt modelId="{0321CC6B-B624-4B0D-8825-EAEA183FDBC5}">
      <dgm:prSet/>
      <dgm:spPr/>
      <dgm:t>
        <a:bodyPr/>
        <a:lstStyle/>
        <a:p>
          <a:r>
            <a:rPr lang="en-US" dirty="0"/>
            <a:t>Increased opportunities for hearing evaluations</a:t>
          </a:r>
        </a:p>
      </dgm:t>
    </dgm:pt>
    <dgm:pt modelId="{088DD822-6D34-47BE-9CA6-5E2B854D912D}" type="parTrans" cxnId="{21E3EFEE-EF3D-470A-BEB6-48312CBFC642}">
      <dgm:prSet/>
      <dgm:spPr/>
      <dgm:t>
        <a:bodyPr/>
        <a:lstStyle/>
        <a:p>
          <a:endParaRPr lang="en-US"/>
        </a:p>
      </dgm:t>
    </dgm:pt>
    <dgm:pt modelId="{0F887F47-70EE-46BE-991F-2BCD35252835}" type="sibTrans" cxnId="{21E3EFEE-EF3D-470A-BEB6-48312CBFC642}">
      <dgm:prSet/>
      <dgm:spPr/>
      <dgm:t>
        <a:bodyPr/>
        <a:lstStyle/>
        <a:p>
          <a:endParaRPr lang="en-US"/>
        </a:p>
      </dgm:t>
    </dgm:pt>
    <dgm:pt modelId="{4197A0DC-9EAC-4E5A-8215-2805173065A8}">
      <dgm:prSet/>
      <dgm:spPr/>
      <dgm:t>
        <a:bodyPr/>
        <a:lstStyle/>
        <a:p>
          <a:r>
            <a:rPr lang="en-US" dirty="0"/>
            <a:t>Increased sales of prescription aids</a:t>
          </a:r>
        </a:p>
      </dgm:t>
    </dgm:pt>
    <dgm:pt modelId="{2C575B44-2B32-47BF-8666-C9B39E2FA90C}" type="parTrans" cxnId="{736261BA-07DB-4049-993D-FCAAEF396350}">
      <dgm:prSet/>
      <dgm:spPr/>
      <dgm:t>
        <a:bodyPr/>
        <a:lstStyle/>
        <a:p>
          <a:endParaRPr lang="en-US"/>
        </a:p>
      </dgm:t>
    </dgm:pt>
    <dgm:pt modelId="{2726D640-51C9-40B8-A3BE-17343137197E}" type="sibTrans" cxnId="{736261BA-07DB-4049-993D-FCAAEF396350}">
      <dgm:prSet/>
      <dgm:spPr/>
      <dgm:t>
        <a:bodyPr/>
        <a:lstStyle/>
        <a:p>
          <a:endParaRPr lang="en-US"/>
        </a:p>
      </dgm:t>
    </dgm:pt>
    <dgm:pt modelId="{676CA8C2-4F02-4F67-91C2-D8B662A0A25D}">
      <dgm:prSet/>
      <dgm:spPr/>
      <dgm:t>
        <a:bodyPr/>
        <a:lstStyle/>
        <a:p>
          <a:r>
            <a:rPr lang="en-US" dirty="0"/>
            <a:t>Increased reach </a:t>
          </a:r>
        </a:p>
      </dgm:t>
    </dgm:pt>
    <dgm:pt modelId="{11A27FCB-7DCD-4E3B-A0BE-EAF9A7B52745}" type="parTrans" cxnId="{6D290512-7F62-493C-8F5F-117DBF5B8D86}">
      <dgm:prSet/>
      <dgm:spPr/>
      <dgm:t>
        <a:bodyPr/>
        <a:lstStyle/>
        <a:p>
          <a:endParaRPr lang="en-US"/>
        </a:p>
      </dgm:t>
    </dgm:pt>
    <dgm:pt modelId="{6107DA8B-3D3E-40A3-9BEF-EF4BC7569D46}" type="sibTrans" cxnId="{6D290512-7F62-493C-8F5F-117DBF5B8D86}">
      <dgm:prSet/>
      <dgm:spPr/>
      <dgm:t>
        <a:bodyPr/>
        <a:lstStyle/>
        <a:p>
          <a:endParaRPr lang="en-US"/>
        </a:p>
      </dgm:t>
    </dgm:pt>
    <dgm:pt modelId="{0823E9A9-12BE-40DB-97A9-FECFF6D35B09}" type="pres">
      <dgm:prSet presAssocID="{3DAA4B08-D60B-46A0-926D-1F470BAAE9FE}" presName="diagram" presStyleCnt="0">
        <dgm:presLayoutVars>
          <dgm:dir/>
          <dgm:resizeHandles val="exact"/>
        </dgm:presLayoutVars>
      </dgm:prSet>
      <dgm:spPr/>
    </dgm:pt>
    <dgm:pt modelId="{3318B58B-578A-4878-9E49-4C64B3774280}" type="pres">
      <dgm:prSet presAssocID="{FF1B4217-6518-426C-8CFC-3E2B2F89FABA}" presName="node" presStyleLbl="node1" presStyleIdx="0" presStyleCnt="5">
        <dgm:presLayoutVars>
          <dgm:bulletEnabled val="1"/>
        </dgm:presLayoutVars>
      </dgm:prSet>
      <dgm:spPr/>
    </dgm:pt>
    <dgm:pt modelId="{2CAF137D-DF7F-4787-AE4D-E52ED8787939}" type="pres">
      <dgm:prSet presAssocID="{ED278A64-1D67-452D-8677-D30ED9D311B7}" presName="sibTrans" presStyleCnt="0"/>
      <dgm:spPr/>
    </dgm:pt>
    <dgm:pt modelId="{DAC9900A-C980-41BA-8113-17E2EC4B2691}" type="pres">
      <dgm:prSet presAssocID="{B02DC2FD-F298-467F-93D6-548F5DA6019A}" presName="node" presStyleLbl="node1" presStyleIdx="1" presStyleCnt="5">
        <dgm:presLayoutVars>
          <dgm:bulletEnabled val="1"/>
        </dgm:presLayoutVars>
      </dgm:prSet>
      <dgm:spPr/>
    </dgm:pt>
    <dgm:pt modelId="{E540E89D-FBD8-4A20-8F53-9C8ABE06DA57}" type="pres">
      <dgm:prSet presAssocID="{6EDE0F61-7CC1-4965-A33C-2F8542DAD7E7}" presName="sibTrans" presStyleCnt="0"/>
      <dgm:spPr/>
    </dgm:pt>
    <dgm:pt modelId="{1065C811-C9A5-4C7A-8FB4-D852C41C8EBE}" type="pres">
      <dgm:prSet presAssocID="{0321CC6B-B624-4B0D-8825-EAEA183FDBC5}" presName="node" presStyleLbl="node1" presStyleIdx="2" presStyleCnt="5">
        <dgm:presLayoutVars>
          <dgm:bulletEnabled val="1"/>
        </dgm:presLayoutVars>
      </dgm:prSet>
      <dgm:spPr/>
    </dgm:pt>
    <dgm:pt modelId="{756B7C88-464F-464D-B95C-BC905DB8EFEA}" type="pres">
      <dgm:prSet presAssocID="{0F887F47-70EE-46BE-991F-2BCD35252835}" presName="sibTrans" presStyleCnt="0"/>
      <dgm:spPr/>
    </dgm:pt>
    <dgm:pt modelId="{8FC752B7-4759-46F2-B10B-ED28851B8616}" type="pres">
      <dgm:prSet presAssocID="{4197A0DC-9EAC-4E5A-8215-2805173065A8}" presName="node" presStyleLbl="node1" presStyleIdx="3" presStyleCnt="5">
        <dgm:presLayoutVars>
          <dgm:bulletEnabled val="1"/>
        </dgm:presLayoutVars>
      </dgm:prSet>
      <dgm:spPr/>
    </dgm:pt>
    <dgm:pt modelId="{A36AB808-08E6-4FAA-A20D-260162AA4D2E}" type="pres">
      <dgm:prSet presAssocID="{2726D640-51C9-40B8-A3BE-17343137197E}" presName="sibTrans" presStyleCnt="0"/>
      <dgm:spPr/>
    </dgm:pt>
    <dgm:pt modelId="{55090D34-F20C-47D1-95F3-EB353D089C63}" type="pres">
      <dgm:prSet presAssocID="{676CA8C2-4F02-4F67-91C2-D8B662A0A25D}" presName="node" presStyleLbl="node1" presStyleIdx="4" presStyleCnt="5">
        <dgm:presLayoutVars>
          <dgm:bulletEnabled val="1"/>
        </dgm:presLayoutVars>
      </dgm:prSet>
      <dgm:spPr/>
    </dgm:pt>
  </dgm:ptLst>
  <dgm:cxnLst>
    <dgm:cxn modelId="{6D290512-7F62-493C-8F5F-117DBF5B8D86}" srcId="{3DAA4B08-D60B-46A0-926D-1F470BAAE9FE}" destId="{676CA8C2-4F02-4F67-91C2-D8B662A0A25D}" srcOrd="4" destOrd="0" parTransId="{11A27FCB-7DCD-4E3B-A0BE-EAF9A7B52745}" sibTransId="{6107DA8B-3D3E-40A3-9BEF-EF4BC7569D46}"/>
    <dgm:cxn modelId="{E0289E30-D2AA-4E9A-8B52-D32095ED102A}" type="presOf" srcId="{676CA8C2-4F02-4F67-91C2-D8B662A0A25D}" destId="{55090D34-F20C-47D1-95F3-EB353D089C63}" srcOrd="0" destOrd="0" presId="urn:microsoft.com/office/officeart/2005/8/layout/default"/>
    <dgm:cxn modelId="{AD404A3A-21DE-46DC-8825-998B656DE38A}" srcId="{3DAA4B08-D60B-46A0-926D-1F470BAAE9FE}" destId="{FF1B4217-6518-426C-8CFC-3E2B2F89FABA}" srcOrd="0" destOrd="0" parTransId="{3D8BFBA3-EDBE-42B6-9317-722612A543CB}" sibTransId="{ED278A64-1D67-452D-8677-D30ED9D311B7}"/>
    <dgm:cxn modelId="{E655A06D-41BC-4C3C-A3E6-F17CC8FDDD95}" type="presOf" srcId="{FF1B4217-6518-426C-8CFC-3E2B2F89FABA}" destId="{3318B58B-578A-4878-9E49-4C64B3774280}" srcOrd="0" destOrd="0" presId="urn:microsoft.com/office/officeart/2005/8/layout/default"/>
    <dgm:cxn modelId="{058B7878-6744-4928-865D-32702E2B730D}" srcId="{3DAA4B08-D60B-46A0-926D-1F470BAAE9FE}" destId="{B02DC2FD-F298-467F-93D6-548F5DA6019A}" srcOrd="1" destOrd="0" parTransId="{1EF8DC5B-1B62-41C3-B61C-7014CA5E1A13}" sibTransId="{6EDE0F61-7CC1-4965-A33C-2F8542DAD7E7}"/>
    <dgm:cxn modelId="{FE053796-3642-4AC4-B1D7-B753501A6612}" type="presOf" srcId="{3DAA4B08-D60B-46A0-926D-1F470BAAE9FE}" destId="{0823E9A9-12BE-40DB-97A9-FECFF6D35B09}" srcOrd="0" destOrd="0" presId="urn:microsoft.com/office/officeart/2005/8/layout/default"/>
    <dgm:cxn modelId="{38EF97AA-2416-4597-A8E3-95BBE152209B}" type="presOf" srcId="{4197A0DC-9EAC-4E5A-8215-2805173065A8}" destId="{8FC752B7-4759-46F2-B10B-ED28851B8616}" srcOrd="0" destOrd="0" presId="urn:microsoft.com/office/officeart/2005/8/layout/default"/>
    <dgm:cxn modelId="{AA3CB8B0-DA73-43B6-8BA7-937AEF1C9B14}" type="presOf" srcId="{B02DC2FD-F298-467F-93D6-548F5DA6019A}" destId="{DAC9900A-C980-41BA-8113-17E2EC4B2691}" srcOrd="0" destOrd="0" presId="urn:microsoft.com/office/officeart/2005/8/layout/default"/>
    <dgm:cxn modelId="{2486C1B0-9E8C-46C8-885C-FF801B19A7D9}" type="presOf" srcId="{0321CC6B-B624-4B0D-8825-EAEA183FDBC5}" destId="{1065C811-C9A5-4C7A-8FB4-D852C41C8EBE}" srcOrd="0" destOrd="0" presId="urn:microsoft.com/office/officeart/2005/8/layout/default"/>
    <dgm:cxn modelId="{736261BA-07DB-4049-993D-FCAAEF396350}" srcId="{3DAA4B08-D60B-46A0-926D-1F470BAAE9FE}" destId="{4197A0DC-9EAC-4E5A-8215-2805173065A8}" srcOrd="3" destOrd="0" parTransId="{2C575B44-2B32-47BF-8666-C9B39E2FA90C}" sibTransId="{2726D640-51C9-40B8-A3BE-17343137197E}"/>
    <dgm:cxn modelId="{21E3EFEE-EF3D-470A-BEB6-48312CBFC642}" srcId="{3DAA4B08-D60B-46A0-926D-1F470BAAE9FE}" destId="{0321CC6B-B624-4B0D-8825-EAEA183FDBC5}" srcOrd="2" destOrd="0" parTransId="{088DD822-6D34-47BE-9CA6-5E2B854D912D}" sibTransId="{0F887F47-70EE-46BE-991F-2BCD35252835}"/>
    <dgm:cxn modelId="{2C50C677-1A4C-4081-A0B3-4B05413BCD48}" type="presParOf" srcId="{0823E9A9-12BE-40DB-97A9-FECFF6D35B09}" destId="{3318B58B-578A-4878-9E49-4C64B3774280}" srcOrd="0" destOrd="0" presId="urn:microsoft.com/office/officeart/2005/8/layout/default"/>
    <dgm:cxn modelId="{BC4FB46D-023B-41D6-93B4-95A8282169F0}" type="presParOf" srcId="{0823E9A9-12BE-40DB-97A9-FECFF6D35B09}" destId="{2CAF137D-DF7F-4787-AE4D-E52ED8787939}" srcOrd="1" destOrd="0" presId="urn:microsoft.com/office/officeart/2005/8/layout/default"/>
    <dgm:cxn modelId="{3DA9FEA0-5691-4926-BD97-0EC4D910BA85}" type="presParOf" srcId="{0823E9A9-12BE-40DB-97A9-FECFF6D35B09}" destId="{DAC9900A-C980-41BA-8113-17E2EC4B2691}" srcOrd="2" destOrd="0" presId="urn:microsoft.com/office/officeart/2005/8/layout/default"/>
    <dgm:cxn modelId="{DD1B261A-E654-4440-85AF-6ECF66F0108A}" type="presParOf" srcId="{0823E9A9-12BE-40DB-97A9-FECFF6D35B09}" destId="{E540E89D-FBD8-4A20-8F53-9C8ABE06DA57}" srcOrd="3" destOrd="0" presId="urn:microsoft.com/office/officeart/2005/8/layout/default"/>
    <dgm:cxn modelId="{2AF6411F-AE6A-4915-9929-EE5FEA5F81F9}" type="presParOf" srcId="{0823E9A9-12BE-40DB-97A9-FECFF6D35B09}" destId="{1065C811-C9A5-4C7A-8FB4-D852C41C8EBE}" srcOrd="4" destOrd="0" presId="urn:microsoft.com/office/officeart/2005/8/layout/default"/>
    <dgm:cxn modelId="{335E224B-7419-4386-AC3C-592FF4BC403F}" type="presParOf" srcId="{0823E9A9-12BE-40DB-97A9-FECFF6D35B09}" destId="{756B7C88-464F-464D-B95C-BC905DB8EFEA}" srcOrd="5" destOrd="0" presId="urn:microsoft.com/office/officeart/2005/8/layout/default"/>
    <dgm:cxn modelId="{B1C8354E-A723-4A23-8C34-A76E83A71733}" type="presParOf" srcId="{0823E9A9-12BE-40DB-97A9-FECFF6D35B09}" destId="{8FC752B7-4759-46F2-B10B-ED28851B8616}" srcOrd="6" destOrd="0" presId="urn:microsoft.com/office/officeart/2005/8/layout/default"/>
    <dgm:cxn modelId="{9DA10332-A1A2-4D3E-B099-2DE7A430381E}" type="presParOf" srcId="{0823E9A9-12BE-40DB-97A9-FECFF6D35B09}" destId="{A36AB808-08E6-4FAA-A20D-260162AA4D2E}" srcOrd="7" destOrd="0" presId="urn:microsoft.com/office/officeart/2005/8/layout/default"/>
    <dgm:cxn modelId="{4B52703F-B09B-4604-82CE-3ACA1112CB7E}" type="presParOf" srcId="{0823E9A9-12BE-40DB-97A9-FECFF6D35B09}" destId="{55090D34-F20C-47D1-95F3-EB353D089C6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50CC88-795D-49EB-9B50-6154B0E44439}" type="doc">
      <dgm:prSet loTypeId="urn:microsoft.com/office/officeart/2008/layout/LinedList" loCatId="list" qsTypeId="urn:microsoft.com/office/officeart/2005/8/quickstyle/simple4" qsCatId="simple" csTypeId="urn:microsoft.com/office/officeart/2005/8/colors/accent6_4" csCatId="accent6" phldr="1"/>
      <dgm:spPr/>
      <dgm:t>
        <a:bodyPr/>
        <a:lstStyle/>
        <a:p>
          <a:endParaRPr lang="en-US"/>
        </a:p>
      </dgm:t>
    </dgm:pt>
    <dgm:pt modelId="{6D3D42E3-D211-4E5D-B4A7-E88DBB06BAB5}">
      <dgm:prSet custT="1"/>
      <dgm:spPr/>
      <dgm:t>
        <a:bodyPr/>
        <a:lstStyle/>
        <a:p>
          <a:r>
            <a:rPr lang="en-US" sz="2400" dirty="0"/>
            <a:t>25 </a:t>
          </a:r>
          <a:r>
            <a:rPr lang="en-US" sz="2400" dirty="0" err="1"/>
            <a:t>yr</a:t>
          </a:r>
          <a:r>
            <a:rPr lang="en-US" sz="2400" dirty="0"/>
            <a:t> old female</a:t>
          </a:r>
        </a:p>
      </dgm:t>
    </dgm:pt>
    <dgm:pt modelId="{E9C3592F-F842-4898-996F-58F894C4DE10}" type="parTrans" cxnId="{D5047C16-D92D-4734-9C58-E319D3022C28}">
      <dgm:prSet/>
      <dgm:spPr/>
      <dgm:t>
        <a:bodyPr/>
        <a:lstStyle/>
        <a:p>
          <a:endParaRPr lang="en-US" sz="2400"/>
        </a:p>
      </dgm:t>
    </dgm:pt>
    <dgm:pt modelId="{2B5D577D-946C-4CBD-9636-C5B5821133DD}" type="sibTrans" cxnId="{D5047C16-D92D-4734-9C58-E319D3022C28}">
      <dgm:prSet/>
      <dgm:spPr/>
      <dgm:t>
        <a:bodyPr/>
        <a:lstStyle/>
        <a:p>
          <a:endParaRPr lang="en-US" sz="2400"/>
        </a:p>
      </dgm:t>
    </dgm:pt>
    <dgm:pt modelId="{AB51BC5E-8EAB-45DD-A6E5-F0B144B56AFE}">
      <dgm:prSet custT="1"/>
      <dgm:spPr/>
      <dgm:t>
        <a:bodyPr/>
        <a:lstStyle/>
        <a:p>
          <a:r>
            <a:rPr lang="en-US" sz="2400"/>
            <a:t>Full time college student</a:t>
          </a:r>
        </a:p>
      </dgm:t>
    </dgm:pt>
    <dgm:pt modelId="{699F543E-4C8A-42A1-8A64-43D8F57E4AC8}" type="parTrans" cxnId="{FAD4432C-DBCC-4FBF-B80A-A3BB5F607645}">
      <dgm:prSet/>
      <dgm:spPr/>
      <dgm:t>
        <a:bodyPr/>
        <a:lstStyle/>
        <a:p>
          <a:endParaRPr lang="en-US" sz="2400"/>
        </a:p>
      </dgm:t>
    </dgm:pt>
    <dgm:pt modelId="{00751B3E-4A48-4ED5-8274-ABB958457878}" type="sibTrans" cxnId="{FAD4432C-DBCC-4FBF-B80A-A3BB5F607645}">
      <dgm:prSet/>
      <dgm:spPr/>
      <dgm:t>
        <a:bodyPr/>
        <a:lstStyle/>
        <a:p>
          <a:endParaRPr lang="en-US" sz="2400"/>
        </a:p>
      </dgm:t>
    </dgm:pt>
    <dgm:pt modelId="{DE648DAD-2EF3-4FD8-B8C3-58ECF07C032B}">
      <dgm:prSet custT="1"/>
      <dgm:spPr/>
      <dgm:t>
        <a:bodyPr/>
        <a:lstStyle/>
        <a:p>
          <a:r>
            <a:rPr lang="en-US" sz="2400" dirty="0"/>
            <a:t>Reports difficulty hearing in classes</a:t>
          </a:r>
        </a:p>
      </dgm:t>
    </dgm:pt>
    <dgm:pt modelId="{B53F3009-3D94-4152-A1B4-7469CFAE94DC}" type="parTrans" cxnId="{78E39A65-3780-4A40-A64C-1C26827957F3}">
      <dgm:prSet/>
      <dgm:spPr/>
      <dgm:t>
        <a:bodyPr/>
        <a:lstStyle/>
        <a:p>
          <a:endParaRPr lang="en-US" sz="2400"/>
        </a:p>
      </dgm:t>
    </dgm:pt>
    <dgm:pt modelId="{7EF588BB-3F5E-4297-A87E-F844CE3887CE}" type="sibTrans" cxnId="{78E39A65-3780-4A40-A64C-1C26827957F3}">
      <dgm:prSet/>
      <dgm:spPr/>
      <dgm:t>
        <a:bodyPr/>
        <a:lstStyle/>
        <a:p>
          <a:endParaRPr lang="en-US" sz="2400"/>
        </a:p>
      </dgm:t>
    </dgm:pt>
    <dgm:pt modelId="{46C5BC81-1104-4093-A594-A4D2B331952C}">
      <dgm:prSet custT="1"/>
      <dgm:spPr/>
      <dgm:t>
        <a:bodyPr/>
        <a:lstStyle/>
        <a:p>
          <a:r>
            <a:rPr lang="en-US" sz="2400" dirty="0"/>
            <a:t>Sinus infection 2 months ago, treated by ENT</a:t>
          </a:r>
        </a:p>
      </dgm:t>
    </dgm:pt>
    <dgm:pt modelId="{B7AA4E93-4E90-405B-BC73-7BE9B6904987}" type="parTrans" cxnId="{97E63052-72E1-4580-8FEB-5BEE11CF5891}">
      <dgm:prSet/>
      <dgm:spPr/>
      <dgm:t>
        <a:bodyPr/>
        <a:lstStyle/>
        <a:p>
          <a:endParaRPr lang="en-US" sz="2400"/>
        </a:p>
      </dgm:t>
    </dgm:pt>
    <dgm:pt modelId="{8422A1A1-3FFC-4A20-9564-DADF12E6AE7E}" type="sibTrans" cxnId="{97E63052-72E1-4580-8FEB-5BEE11CF5891}">
      <dgm:prSet/>
      <dgm:spPr/>
      <dgm:t>
        <a:bodyPr/>
        <a:lstStyle/>
        <a:p>
          <a:endParaRPr lang="en-US" sz="2400"/>
        </a:p>
      </dgm:t>
    </dgm:pt>
    <dgm:pt modelId="{43477174-6F0F-45C1-BB4C-C32214530C95}">
      <dgm:prSet custT="1"/>
      <dgm:spPr/>
      <dgm:t>
        <a:bodyPr/>
        <a:lstStyle/>
        <a:p>
          <a:r>
            <a:rPr lang="en-US" sz="2400" dirty="0"/>
            <a:t>Feels she isn’t hearing as well since</a:t>
          </a:r>
        </a:p>
      </dgm:t>
    </dgm:pt>
    <dgm:pt modelId="{FC82C006-15CB-4721-BB88-9919A808DAC5}" type="parTrans" cxnId="{AAE4F00F-763C-4CE7-BFF8-3E1D3B9981FF}">
      <dgm:prSet/>
      <dgm:spPr/>
      <dgm:t>
        <a:bodyPr/>
        <a:lstStyle/>
        <a:p>
          <a:endParaRPr lang="en-US" sz="2400"/>
        </a:p>
      </dgm:t>
    </dgm:pt>
    <dgm:pt modelId="{A88F1578-FA8A-4757-A356-90A46171786C}" type="sibTrans" cxnId="{AAE4F00F-763C-4CE7-BFF8-3E1D3B9981FF}">
      <dgm:prSet/>
      <dgm:spPr/>
      <dgm:t>
        <a:bodyPr/>
        <a:lstStyle/>
        <a:p>
          <a:endParaRPr lang="en-US" sz="2400"/>
        </a:p>
      </dgm:t>
    </dgm:pt>
    <dgm:pt modelId="{24D0EE2E-64C5-4964-8F9A-4A5615D769E3}">
      <dgm:prSet custT="1"/>
      <dgm:spPr/>
      <dgm:t>
        <a:bodyPr/>
        <a:lstStyle/>
        <a:p>
          <a:r>
            <a:rPr lang="en-US" sz="2400" dirty="0"/>
            <a:t>Family history of HL</a:t>
          </a:r>
        </a:p>
      </dgm:t>
    </dgm:pt>
    <dgm:pt modelId="{5EA5BD13-3B54-44D5-91E3-6938BABC3A0D}" type="parTrans" cxnId="{D951CB5C-EC68-42AC-9F39-32697BA0154B}">
      <dgm:prSet/>
      <dgm:spPr/>
      <dgm:t>
        <a:bodyPr/>
        <a:lstStyle/>
        <a:p>
          <a:endParaRPr lang="en-US" sz="2400"/>
        </a:p>
      </dgm:t>
    </dgm:pt>
    <dgm:pt modelId="{02A492A9-231D-474C-A2F5-7D6AFF8A9693}" type="sibTrans" cxnId="{D951CB5C-EC68-42AC-9F39-32697BA0154B}">
      <dgm:prSet/>
      <dgm:spPr/>
      <dgm:t>
        <a:bodyPr/>
        <a:lstStyle/>
        <a:p>
          <a:endParaRPr lang="en-US" sz="2400"/>
        </a:p>
      </dgm:t>
    </dgm:pt>
    <dgm:pt modelId="{6573E19E-6A9D-4093-86EB-9D310BDB1759}">
      <dgm:prSet custT="1"/>
      <dgm:spPr/>
      <dgm:t>
        <a:bodyPr/>
        <a:lstStyle/>
        <a:p>
          <a:r>
            <a:rPr lang="en-US" sz="2400"/>
            <a:t>Mild SNHL</a:t>
          </a:r>
        </a:p>
      </dgm:t>
    </dgm:pt>
    <dgm:pt modelId="{CC8AD474-0655-435B-9DA8-4F0C0E44DDAC}" type="parTrans" cxnId="{9BF3997A-A0E4-4C9A-A182-31A28B37CDED}">
      <dgm:prSet/>
      <dgm:spPr/>
      <dgm:t>
        <a:bodyPr/>
        <a:lstStyle/>
        <a:p>
          <a:endParaRPr lang="en-US" sz="2400"/>
        </a:p>
      </dgm:t>
    </dgm:pt>
    <dgm:pt modelId="{3E25731E-8E47-4D97-A59F-A126420E5C20}" type="sibTrans" cxnId="{9BF3997A-A0E4-4C9A-A182-31A28B37CDED}">
      <dgm:prSet/>
      <dgm:spPr/>
      <dgm:t>
        <a:bodyPr/>
        <a:lstStyle/>
        <a:p>
          <a:endParaRPr lang="en-US" sz="2400"/>
        </a:p>
      </dgm:t>
    </dgm:pt>
    <dgm:pt modelId="{71D93954-A8F4-4A8E-8202-3BF4B9D750D2}">
      <dgm:prSet custT="1"/>
      <dgm:spPr/>
      <dgm:t>
        <a:bodyPr/>
        <a:lstStyle/>
        <a:p>
          <a:r>
            <a:rPr lang="en-US" sz="2400" dirty="0"/>
            <a:t>Asked lots of follow up questions after test</a:t>
          </a:r>
        </a:p>
      </dgm:t>
    </dgm:pt>
    <dgm:pt modelId="{93A600B2-C2C0-4822-9F85-361EE2BD8C3F}" type="parTrans" cxnId="{58066602-5BC8-497F-BB1B-7EFDED963847}">
      <dgm:prSet/>
      <dgm:spPr/>
      <dgm:t>
        <a:bodyPr/>
        <a:lstStyle/>
        <a:p>
          <a:endParaRPr lang="en-US" sz="2400"/>
        </a:p>
      </dgm:t>
    </dgm:pt>
    <dgm:pt modelId="{7082AF9F-A62D-4BEA-9AC0-87A07AF28BA9}" type="sibTrans" cxnId="{58066602-5BC8-497F-BB1B-7EFDED963847}">
      <dgm:prSet/>
      <dgm:spPr/>
      <dgm:t>
        <a:bodyPr/>
        <a:lstStyle/>
        <a:p>
          <a:endParaRPr lang="en-US" sz="2400"/>
        </a:p>
      </dgm:t>
    </dgm:pt>
    <dgm:pt modelId="{FFE74F01-737C-4258-B53F-D68CB96DBBA8}" type="pres">
      <dgm:prSet presAssocID="{1150CC88-795D-49EB-9B50-6154B0E44439}" presName="vert0" presStyleCnt="0">
        <dgm:presLayoutVars>
          <dgm:dir/>
          <dgm:animOne val="branch"/>
          <dgm:animLvl val="lvl"/>
        </dgm:presLayoutVars>
      </dgm:prSet>
      <dgm:spPr/>
    </dgm:pt>
    <dgm:pt modelId="{05BAC837-CDB8-4F04-BC1E-5AB16E562CF3}" type="pres">
      <dgm:prSet presAssocID="{6D3D42E3-D211-4E5D-B4A7-E88DBB06BAB5}" presName="thickLine" presStyleLbl="alignNode1" presStyleIdx="0" presStyleCnt="8" custLinFactY="-33006" custLinFactNeighborX="-2382" custLinFactNeighborY="-100000"/>
      <dgm:spPr/>
    </dgm:pt>
    <dgm:pt modelId="{74ED51BB-38B6-4548-A7EF-B87DC4B2E4F4}" type="pres">
      <dgm:prSet presAssocID="{6D3D42E3-D211-4E5D-B4A7-E88DBB06BAB5}" presName="horz1" presStyleCnt="0"/>
      <dgm:spPr/>
    </dgm:pt>
    <dgm:pt modelId="{E90495EA-7CB6-4F94-A285-07DDE89D67AE}" type="pres">
      <dgm:prSet presAssocID="{6D3D42E3-D211-4E5D-B4A7-E88DBB06BAB5}" presName="tx1" presStyleLbl="revTx" presStyleIdx="0" presStyleCnt="8"/>
      <dgm:spPr/>
    </dgm:pt>
    <dgm:pt modelId="{41EAC00B-CBD9-4571-B634-96746743C037}" type="pres">
      <dgm:prSet presAssocID="{6D3D42E3-D211-4E5D-B4A7-E88DBB06BAB5}" presName="vert1" presStyleCnt="0"/>
      <dgm:spPr/>
    </dgm:pt>
    <dgm:pt modelId="{9FAEF042-DBB7-4849-BB5A-DC458FBE870B}" type="pres">
      <dgm:prSet presAssocID="{AB51BC5E-8EAB-45DD-A6E5-F0B144B56AFE}" presName="thickLine" presStyleLbl="alignNode1" presStyleIdx="1" presStyleCnt="8"/>
      <dgm:spPr/>
    </dgm:pt>
    <dgm:pt modelId="{308AC5BD-1CCA-4C87-9F05-DDA12FE5452C}" type="pres">
      <dgm:prSet presAssocID="{AB51BC5E-8EAB-45DD-A6E5-F0B144B56AFE}" presName="horz1" presStyleCnt="0"/>
      <dgm:spPr/>
    </dgm:pt>
    <dgm:pt modelId="{0657D3E9-E940-4573-9022-530DC37C3A69}" type="pres">
      <dgm:prSet presAssocID="{AB51BC5E-8EAB-45DD-A6E5-F0B144B56AFE}" presName="tx1" presStyleLbl="revTx" presStyleIdx="1" presStyleCnt="8"/>
      <dgm:spPr/>
    </dgm:pt>
    <dgm:pt modelId="{697BB1F6-5EF8-4728-BA8E-D3D7D416B8EA}" type="pres">
      <dgm:prSet presAssocID="{AB51BC5E-8EAB-45DD-A6E5-F0B144B56AFE}" presName="vert1" presStyleCnt="0"/>
      <dgm:spPr/>
    </dgm:pt>
    <dgm:pt modelId="{75FFC01B-CB67-4B8B-A5B7-2175FF54AF63}" type="pres">
      <dgm:prSet presAssocID="{DE648DAD-2EF3-4FD8-B8C3-58ECF07C032B}" presName="thickLine" presStyleLbl="alignNode1" presStyleIdx="2" presStyleCnt="8"/>
      <dgm:spPr/>
    </dgm:pt>
    <dgm:pt modelId="{F5F6365E-B705-437C-8EDC-80C3071F66F7}" type="pres">
      <dgm:prSet presAssocID="{DE648DAD-2EF3-4FD8-B8C3-58ECF07C032B}" presName="horz1" presStyleCnt="0"/>
      <dgm:spPr/>
    </dgm:pt>
    <dgm:pt modelId="{2AD927E4-8D5B-40CE-9F52-781518BB6520}" type="pres">
      <dgm:prSet presAssocID="{DE648DAD-2EF3-4FD8-B8C3-58ECF07C032B}" presName="tx1" presStyleLbl="revTx" presStyleIdx="2" presStyleCnt="8"/>
      <dgm:spPr/>
    </dgm:pt>
    <dgm:pt modelId="{CE0E5AFC-98A3-4B48-A1DD-2444AB0E9563}" type="pres">
      <dgm:prSet presAssocID="{DE648DAD-2EF3-4FD8-B8C3-58ECF07C032B}" presName="vert1" presStyleCnt="0"/>
      <dgm:spPr/>
    </dgm:pt>
    <dgm:pt modelId="{B3CF606D-B6D9-4426-B106-E4968D7DAC13}" type="pres">
      <dgm:prSet presAssocID="{46C5BC81-1104-4093-A594-A4D2B331952C}" presName="thickLine" presStyleLbl="alignNode1" presStyleIdx="3" presStyleCnt="8"/>
      <dgm:spPr/>
    </dgm:pt>
    <dgm:pt modelId="{AB380BBF-C011-4B2E-A25C-8D2646BC630F}" type="pres">
      <dgm:prSet presAssocID="{46C5BC81-1104-4093-A594-A4D2B331952C}" presName="horz1" presStyleCnt="0"/>
      <dgm:spPr/>
    </dgm:pt>
    <dgm:pt modelId="{B60A3A1D-885F-448B-9352-1107D2467BC9}" type="pres">
      <dgm:prSet presAssocID="{46C5BC81-1104-4093-A594-A4D2B331952C}" presName="tx1" presStyleLbl="revTx" presStyleIdx="3" presStyleCnt="8"/>
      <dgm:spPr/>
    </dgm:pt>
    <dgm:pt modelId="{C5400487-2BFE-4E00-80E3-5009133F8040}" type="pres">
      <dgm:prSet presAssocID="{46C5BC81-1104-4093-A594-A4D2B331952C}" presName="vert1" presStyleCnt="0"/>
      <dgm:spPr/>
    </dgm:pt>
    <dgm:pt modelId="{71935D43-55CE-4806-9D47-83B39DE601EF}" type="pres">
      <dgm:prSet presAssocID="{43477174-6F0F-45C1-BB4C-C32214530C95}" presName="thickLine" presStyleLbl="alignNode1" presStyleIdx="4" presStyleCnt="8"/>
      <dgm:spPr/>
    </dgm:pt>
    <dgm:pt modelId="{599E704C-BE60-42A6-9A2E-12C002080476}" type="pres">
      <dgm:prSet presAssocID="{43477174-6F0F-45C1-BB4C-C32214530C95}" presName="horz1" presStyleCnt="0"/>
      <dgm:spPr/>
    </dgm:pt>
    <dgm:pt modelId="{F591D373-404B-4AA4-9979-10C14615E256}" type="pres">
      <dgm:prSet presAssocID="{43477174-6F0F-45C1-BB4C-C32214530C95}" presName="tx1" presStyleLbl="revTx" presStyleIdx="4" presStyleCnt="8"/>
      <dgm:spPr/>
    </dgm:pt>
    <dgm:pt modelId="{D52A84FE-0A7F-46FE-BC19-CBC9613DBCB9}" type="pres">
      <dgm:prSet presAssocID="{43477174-6F0F-45C1-BB4C-C32214530C95}" presName="vert1" presStyleCnt="0"/>
      <dgm:spPr/>
    </dgm:pt>
    <dgm:pt modelId="{3F1A529E-7DB1-41E9-9544-6C1E54F2D776}" type="pres">
      <dgm:prSet presAssocID="{24D0EE2E-64C5-4964-8F9A-4A5615D769E3}" presName="thickLine" presStyleLbl="alignNode1" presStyleIdx="5" presStyleCnt="8"/>
      <dgm:spPr/>
    </dgm:pt>
    <dgm:pt modelId="{6F0741CF-3F36-4511-9039-9551C2E1DC80}" type="pres">
      <dgm:prSet presAssocID="{24D0EE2E-64C5-4964-8F9A-4A5615D769E3}" presName="horz1" presStyleCnt="0"/>
      <dgm:spPr/>
    </dgm:pt>
    <dgm:pt modelId="{EE50D66C-2407-4F76-BFDB-5378EC7DB5E3}" type="pres">
      <dgm:prSet presAssocID="{24D0EE2E-64C5-4964-8F9A-4A5615D769E3}" presName="tx1" presStyleLbl="revTx" presStyleIdx="5" presStyleCnt="8"/>
      <dgm:spPr/>
    </dgm:pt>
    <dgm:pt modelId="{DCDE993F-0551-42D6-8B6C-57A5A2A71E37}" type="pres">
      <dgm:prSet presAssocID="{24D0EE2E-64C5-4964-8F9A-4A5615D769E3}" presName="vert1" presStyleCnt="0"/>
      <dgm:spPr/>
    </dgm:pt>
    <dgm:pt modelId="{970A8723-2370-4883-AB22-859AE91A5355}" type="pres">
      <dgm:prSet presAssocID="{6573E19E-6A9D-4093-86EB-9D310BDB1759}" presName="thickLine" presStyleLbl="alignNode1" presStyleIdx="6" presStyleCnt="8"/>
      <dgm:spPr/>
    </dgm:pt>
    <dgm:pt modelId="{23DEF0FA-6D88-4651-9A61-A4614B5BB492}" type="pres">
      <dgm:prSet presAssocID="{6573E19E-6A9D-4093-86EB-9D310BDB1759}" presName="horz1" presStyleCnt="0"/>
      <dgm:spPr/>
    </dgm:pt>
    <dgm:pt modelId="{C3B2664F-B363-44CF-AB39-3DE8C7123EC0}" type="pres">
      <dgm:prSet presAssocID="{6573E19E-6A9D-4093-86EB-9D310BDB1759}" presName="tx1" presStyleLbl="revTx" presStyleIdx="6" presStyleCnt="8"/>
      <dgm:spPr/>
    </dgm:pt>
    <dgm:pt modelId="{12C1BF39-3182-4C21-82E8-2995B0237F98}" type="pres">
      <dgm:prSet presAssocID="{6573E19E-6A9D-4093-86EB-9D310BDB1759}" presName="vert1" presStyleCnt="0"/>
      <dgm:spPr/>
    </dgm:pt>
    <dgm:pt modelId="{526D01BB-0377-4B83-B9DC-8021EF33CACA}" type="pres">
      <dgm:prSet presAssocID="{71D93954-A8F4-4A8E-8202-3BF4B9D750D2}" presName="thickLine" presStyleLbl="alignNode1" presStyleIdx="7" presStyleCnt="8"/>
      <dgm:spPr/>
    </dgm:pt>
    <dgm:pt modelId="{FB865EFD-C8ED-49F2-8141-9B4E8DB97222}" type="pres">
      <dgm:prSet presAssocID="{71D93954-A8F4-4A8E-8202-3BF4B9D750D2}" presName="horz1" presStyleCnt="0"/>
      <dgm:spPr/>
    </dgm:pt>
    <dgm:pt modelId="{FED0109D-07AC-4E20-BEB5-BF8FB42E5B01}" type="pres">
      <dgm:prSet presAssocID="{71D93954-A8F4-4A8E-8202-3BF4B9D750D2}" presName="tx1" presStyleLbl="revTx" presStyleIdx="7" presStyleCnt="8"/>
      <dgm:spPr/>
    </dgm:pt>
    <dgm:pt modelId="{AB0CC75D-CA14-422A-84C3-3C6749246A2D}" type="pres">
      <dgm:prSet presAssocID="{71D93954-A8F4-4A8E-8202-3BF4B9D750D2}" presName="vert1" presStyleCnt="0"/>
      <dgm:spPr/>
    </dgm:pt>
  </dgm:ptLst>
  <dgm:cxnLst>
    <dgm:cxn modelId="{58066602-5BC8-497F-BB1B-7EFDED963847}" srcId="{1150CC88-795D-49EB-9B50-6154B0E44439}" destId="{71D93954-A8F4-4A8E-8202-3BF4B9D750D2}" srcOrd="7" destOrd="0" parTransId="{93A600B2-C2C0-4822-9F85-361EE2BD8C3F}" sibTransId="{7082AF9F-A62D-4BEA-9AC0-87A07AF28BA9}"/>
    <dgm:cxn modelId="{3012F00C-6B91-4365-8F2D-23BA35EAC717}" type="presOf" srcId="{1150CC88-795D-49EB-9B50-6154B0E44439}" destId="{FFE74F01-737C-4258-B53F-D68CB96DBBA8}" srcOrd="0" destOrd="0" presId="urn:microsoft.com/office/officeart/2008/layout/LinedList"/>
    <dgm:cxn modelId="{2E7C150D-F326-495B-89A9-E02B8DAE4075}" type="presOf" srcId="{71D93954-A8F4-4A8E-8202-3BF4B9D750D2}" destId="{FED0109D-07AC-4E20-BEB5-BF8FB42E5B01}" srcOrd="0" destOrd="0" presId="urn:microsoft.com/office/officeart/2008/layout/LinedList"/>
    <dgm:cxn modelId="{AAE4F00F-763C-4CE7-BFF8-3E1D3B9981FF}" srcId="{1150CC88-795D-49EB-9B50-6154B0E44439}" destId="{43477174-6F0F-45C1-BB4C-C32214530C95}" srcOrd="4" destOrd="0" parTransId="{FC82C006-15CB-4721-BB88-9919A808DAC5}" sibTransId="{A88F1578-FA8A-4757-A356-90A46171786C}"/>
    <dgm:cxn modelId="{D5047C16-D92D-4734-9C58-E319D3022C28}" srcId="{1150CC88-795D-49EB-9B50-6154B0E44439}" destId="{6D3D42E3-D211-4E5D-B4A7-E88DBB06BAB5}" srcOrd="0" destOrd="0" parTransId="{E9C3592F-F842-4898-996F-58F894C4DE10}" sibTransId="{2B5D577D-946C-4CBD-9636-C5B5821133DD}"/>
    <dgm:cxn modelId="{FAD4432C-DBCC-4FBF-B80A-A3BB5F607645}" srcId="{1150CC88-795D-49EB-9B50-6154B0E44439}" destId="{AB51BC5E-8EAB-45DD-A6E5-F0B144B56AFE}" srcOrd="1" destOrd="0" parTransId="{699F543E-4C8A-42A1-8A64-43D8F57E4AC8}" sibTransId="{00751B3E-4A48-4ED5-8274-ABB958457878}"/>
    <dgm:cxn modelId="{9F742C36-55EA-4D5C-B320-D2290FE6CAE0}" type="presOf" srcId="{24D0EE2E-64C5-4964-8F9A-4A5615D769E3}" destId="{EE50D66C-2407-4F76-BFDB-5378EC7DB5E3}" srcOrd="0" destOrd="0" presId="urn:microsoft.com/office/officeart/2008/layout/LinedList"/>
    <dgm:cxn modelId="{8ABB123A-18D3-409B-93D4-14E1AB80FCA6}" type="presOf" srcId="{6573E19E-6A9D-4093-86EB-9D310BDB1759}" destId="{C3B2664F-B363-44CF-AB39-3DE8C7123EC0}" srcOrd="0" destOrd="0" presId="urn:microsoft.com/office/officeart/2008/layout/LinedList"/>
    <dgm:cxn modelId="{D951CB5C-EC68-42AC-9F39-32697BA0154B}" srcId="{1150CC88-795D-49EB-9B50-6154B0E44439}" destId="{24D0EE2E-64C5-4964-8F9A-4A5615D769E3}" srcOrd="5" destOrd="0" parTransId="{5EA5BD13-3B54-44D5-91E3-6938BABC3A0D}" sibTransId="{02A492A9-231D-474C-A2F5-7D6AFF8A9693}"/>
    <dgm:cxn modelId="{78E39A65-3780-4A40-A64C-1C26827957F3}" srcId="{1150CC88-795D-49EB-9B50-6154B0E44439}" destId="{DE648DAD-2EF3-4FD8-B8C3-58ECF07C032B}" srcOrd="2" destOrd="0" parTransId="{B53F3009-3D94-4152-A1B4-7469CFAE94DC}" sibTransId="{7EF588BB-3F5E-4297-A87E-F844CE3887CE}"/>
    <dgm:cxn modelId="{4A69A04A-8C56-4F4B-8F92-3F78E876BBCE}" type="presOf" srcId="{46C5BC81-1104-4093-A594-A4D2B331952C}" destId="{B60A3A1D-885F-448B-9352-1107D2467BC9}" srcOrd="0" destOrd="0" presId="urn:microsoft.com/office/officeart/2008/layout/LinedList"/>
    <dgm:cxn modelId="{97E63052-72E1-4580-8FEB-5BEE11CF5891}" srcId="{1150CC88-795D-49EB-9B50-6154B0E44439}" destId="{46C5BC81-1104-4093-A594-A4D2B331952C}" srcOrd="3" destOrd="0" parTransId="{B7AA4E93-4E90-405B-BC73-7BE9B6904987}" sibTransId="{8422A1A1-3FFC-4A20-9564-DADF12E6AE7E}"/>
    <dgm:cxn modelId="{9BF3997A-A0E4-4C9A-A182-31A28B37CDED}" srcId="{1150CC88-795D-49EB-9B50-6154B0E44439}" destId="{6573E19E-6A9D-4093-86EB-9D310BDB1759}" srcOrd="6" destOrd="0" parTransId="{CC8AD474-0655-435B-9DA8-4F0C0E44DDAC}" sibTransId="{3E25731E-8E47-4D97-A59F-A126420E5C20}"/>
    <dgm:cxn modelId="{617AD098-C420-41AF-8E98-7FCD05B1019B}" type="presOf" srcId="{6D3D42E3-D211-4E5D-B4A7-E88DBB06BAB5}" destId="{E90495EA-7CB6-4F94-A285-07DDE89D67AE}" srcOrd="0" destOrd="0" presId="urn:microsoft.com/office/officeart/2008/layout/LinedList"/>
    <dgm:cxn modelId="{60318EA1-F3D5-443C-B37C-02C9AC16F546}" type="presOf" srcId="{DE648DAD-2EF3-4FD8-B8C3-58ECF07C032B}" destId="{2AD927E4-8D5B-40CE-9F52-781518BB6520}" srcOrd="0" destOrd="0" presId="urn:microsoft.com/office/officeart/2008/layout/LinedList"/>
    <dgm:cxn modelId="{5B656DA5-FFED-4FEF-A047-C01E634B70F5}" type="presOf" srcId="{AB51BC5E-8EAB-45DD-A6E5-F0B144B56AFE}" destId="{0657D3E9-E940-4573-9022-530DC37C3A69}" srcOrd="0" destOrd="0" presId="urn:microsoft.com/office/officeart/2008/layout/LinedList"/>
    <dgm:cxn modelId="{F07706ED-6E44-4069-AC72-95FD46B41D4A}" type="presOf" srcId="{43477174-6F0F-45C1-BB4C-C32214530C95}" destId="{F591D373-404B-4AA4-9979-10C14615E256}" srcOrd="0" destOrd="0" presId="urn:microsoft.com/office/officeart/2008/layout/LinedList"/>
    <dgm:cxn modelId="{1BF5BD5B-760A-4338-918C-1B6BBC3D99B9}" type="presParOf" srcId="{FFE74F01-737C-4258-B53F-D68CB96DBBA8}" destId="{05BAC837-CDB8-4F04-BC1E-5AB16E562CF3}" srcOrd="0" destOrd="0" presId="urn:microsoft.com/office/officeart/2008/layout/LinedList"/>
    <dgm:cxn modelId="{8499AFDA-2A55-45A3-B927-6157F51C3451}" type="presParOf" srcId="{FFE74F01-737C-4258-B53F-D68CB96DBBA8}" destId="{74ED51BB-38B6-4548-A7EF-B87DC4B2E4F4}" srcOrd="1" destOrd="0" presId="urn:microsoft.com/office/officeart/2008/layout/LinedList"/>
    <dgm:cxn modelId="{55E99DA6-D153-46A2-A794-F68DA48E0666}" type="presParOf" srcId="{74ED51BB-38B6-4548-A7EF-B87DC4B2E4F4}" destId="{E90495EA-7CB6-4F94-A285-07DDE89D67AE}" srcOrd="0" destOrd="0" presId="urn:microsoft.com/office/officeart/2008/layout/LinedList"/>
    <dgm:cxn modelId="{AAEE5AD3-3B05-47F9-BF57-F704AC1D1CEC}" type="presParOf" srcId="{74ED51BB-38B6-4548-A7EF-B87DC4B2E4F4}" destId="{41EAC00B-CBD9-4571-B634-96746743C037}" srcOrd="1" destOrd="0" presId="urn:microsoft.com/office/officeart/2008/layout/LinedList"/>
    <dgm:cxn modelId="{6EFEB884-3265-4913-A194-20EAC56F9767}" type="presParOf" srcId="{FFE74F01-737C-4258-B53F-D68CB96DBBA8}" destId="{9FAEF042-DBB7-4849-BB5A-DC458FBE870B}" srcOrd="2" destOrd="0" presId="urn:microsoft.com/office/officeart/2008/layout/LinedList"/>
    <dgm:cxn modelId="{9643DA83-6FD5-4958-9B13-4925B4106C44}" type="presParOf" srcId="{FFE74F01-737C-4258-B53F-D68CB96DBBA8}" destId="{308AC5BD-1CCA-4C87-9F05-DDA12FE5452C}" srcOrd="3" destOrd="0" presId="urn:microsoft.com/office/officeart/2008/layout/LinedList"/>
    <dgm:cxn modelId="{D5F649CF-904C-4DBE-9520-584499E4F9E9}" type="presParOf" srcId="{308AC5BD-1CCA-4C87-9F05-DDA12FE5452C}" destId="{0657D3E9-E940-4573-9022-530DC37C3A69}" srcOrd="0" destOrd="0" presId="urn:microsoft.com/office/officeart/2008/layout/LinedList"/>
    <dgm:cxn modelId="{DC64B544-6635-476E-AD9D-62E172022DA2}" type="presParOf" srcId="{308AC5BD-1CCA-4C87-9F05-DDA12FE5452C}" destId="{697BB1F6-5EF8-4728-BA8E-D3D7D416B8EA}" srcOrd="1" destOrd="0" presId="urn:microsoft.com/office/officeart/2008/layout/LinedList"/>
    <dgm:cxn modelId="{435A55C7-E5E8-43BD-A969-BDA541C4BBA8}" type="presParOf" srcId="{FFE74F01-737C-4258-B53F-D68CB96DBBA8}" destId="{75FFC01B-CB67-4B8B-A5B7-2175FF54AF63}" srcOrd="4" destOrd="0" presId="urn:microsoft.com/office/officeart/2008/layout/LinedList"/>
    <dgm:cxn modelId="{558533AF-F516-4A54-882E-25C224A27D5D}" type="presParOf" srcId="{FFE74F01-737C-4258-B53F-D68CB96DBBA8}" destId="{F5F6365E-B705-437C-8EDC-80C3071F66F7}" srcOrd="5" destOrd="0" presId="urn:microsoft.com/office/officeart/2008/layout/LinedList"/>
    <dgm:cxn modelId="{06A3B2DA-BFA8-4F15-B711-271B8825853F}" type="presParOf" srcId="{F5F6365E-B705-437C-8EDC-80C3071F66F7}" destId="{2AD927E4-8D5B-40CE-9F52-781518BB6520}" srcOrd="0" destOrd="0" presId="urn:microsoft.com/office/officeart/2008/layout/LinedList"/>
    <dgm:cxn modelId="{75B6C066-03A9-4DAA-BAF4-E61B05707B23}" type="presParOf" srcId="{F5F6365E-B705-437C-8EDC-80C3071F66F7}" destId="{CE0E5AFC-98A3-4B48-A1DD-2444AB0E9563}" srcOrd="1" destOrd="0" presId="urn:microsoft.com/office/officeart/2008/layout/LinedList"/>
    <dgm:cxn modelId="{35A6DEB8-093D-41AC-933C-EDFAAC43EC97}" type="presParOf" srcId="{FFE74F01-737C-4258-B53F-D68CB96DBBA8}" destId="{B3CF606D-B6D9-4426-B106-E4968D7DAC13}" srcOrd="6" destOrd="0" presId="urn:microsoft.com/office/officeart/2008/layout/LinedList"/>
    <dgm:cxn modelId="{5DE7A2AC-4BDA-4D6D-8908-D99147527C0B}" type="presParOf" srcId="{FFE74F01-737C-4258-B53F-D68CB96DBBA8}" destId="{AB380BBF-C011-4B2E-A25C-8D2646BC630F}" srcOrd="7" destOrd="0" presId="urn:microsoft.com/office/officeart/2008/layout/LinedList"/>
    <dgm:cxn modelId="{252DF3E5-C1E8-4E83-8FF9-624AA0436D7C}" type="presParOf" srcId="{AB380BBF-C011-4B2E-A25C-8D2646BC630F}" destId="{B60A3A1D-885F-448B-9352-1107D2467BC9}" srcOrd="0" destOrd="0" presId="urn:microsoft.com/office/officeart/2008/layout/LinedList"/>
    <dgm:cxn modelId="{277CC95F-26C0-46A6-9407-2BD186B7E751}" type="presParOf" srcId="{AB380BBF-C011-4B2E-A25C-8D2646BC630F}" destId="{C5400487-2BFE-4E00-80E3-5009133F8040}" srcOrd="1" destOrd="0" presId="urn:microsoft.com/office/officeart/2008/layout/LinedList"/>
    <dgm:cxn modelId="{6AF31091-C6F8-42AB-9599-236544FB0610}" type="presParOf" srcId="{FFE74F01-737C-4258-B53F-D68CB96DBBA8}" destId="{71935D43-55CE-4806-9D47-83B39DE601EF}" srcOrd="8" destOrd="0" presId="urn:microsoft.com/office/officeart/2008/layout/LinedList"/>
    <dgm:cxn modelId="{3E7A6DA9-7B81-4B0B-8749-2A10441C6E09}" type="presParOf" srcId="{FFE74F01-737C-4258-B53F-D68CB96DBBA8}" destId="{599E704C-BE60-42A6-9A2E-12C002080476}" srcOrd="9" destOrd="0" presId="urn:microsoft.com/office/officeart/2008/layout/LinedList"/>
    <dgm:cxn modelId="{2183DC19-8F40-4F4B-9360-8FDAF857C941}" type="presParOf" srcId="{599E704C-BE60-42A6-9A2E-12C002080476}" destId="{F591D373-404B-4AA4-9979-10C14615E256}" srcOrd="0" destOrd="0" presId="urn:microsoft.com/office/officeart/2008/layout/LinedList"/>
    <dgm:cxn modelId="{F30F4585-20F0-489B-9F10-0933AFAD63CD}" type="presParOf" srcId="{599E704C-BE60-42A6-9A2E-12C002080476}" destId="{D52A84FE-0A7F-46FE-BC19-CBC9613DBCB9}" srcOrd="1" destOrd="0" presId="urn:microsoft.com/office/officeart/2008/layout/LinedList"/>
    <dgm:cxn modelId="{14E39FCF-0BEF-4C35-80C0-0CFF7B2B017E}" type="presParOf" srcId="{FFE74F01-737C-4258-B53F-D68CB96DBBA8}" destId="{3F1A529E-7DB1-41E9-9544-6C1E54F2D776}" srcOrd="10" destOrd="0" presId="urn:microsoft.com/office/officeart/2008/layout/LinedList"/>
    <dgm:cxn modelId="{DB54A501-7AD9-430A-AC4A-75B936D8D0C8}" type="presParOf" srcId="{FFE74F01-737C-4258-B53F-D68CB96DBBA8}" destId="{6F0741CF-3F36-4511-9039-9551C2E1DC80}" srcOrd="11" destOrd="0" presId="urn:microsoft.com/office/officeart/2008/layout/LinedList"/>
    <dgm:cxn modelId="{9FCD6AC6-C669-4ACE-8616-CCA19254F93D}" type="presParOf" srcId="{6F0741CF-3F36-4511-9039-9551C2E1DC80}" destId="{EE50D66C-2407-4F76-BFDB-5378EC7DB5E3}" srcOrd="0" destOrd="0" presId="urn:microsoft.com/office/officeart/2008/layout/LinedList"/>
    <dgm:cxn modelId="{4C03F79C-CCEA-432B-B3FE-569D48E5B831}" type="presParOf" srcId="{6F0741CF-3F36-4511-9039-9551C2E1DC80}" destId="{DCDE993F-0551-42D6-8B6C-57A5A2A71E37}" srcOrd="1" destOrd="0" presId="urn:microsoft.com/office/officeart/2008/layout/LinedList"/>
    <dgm:cxn modelId="{A5B98FAD-17D2-4636-B343-F6B95BD2782A}" type="presParOf" srcId="{FFE74F01-737C-4258-B53F-D68CB96DBBA8}" destId="{970A8723-2370-4883-AB22-859AE91A5355}" srcOrd="12" destOrd="0" presId="urn:microsoft.com/office/officeart/2008/layout/LinedList"/>
    <dgm:cxn modelId="{98D5928D-D75E-4B7D-BBFB-B5435349BA4D}" type="presParOf" srcId="{FFE74F01-737C-4258-B53F-D68CB96DBBA8}" destId="{23DEF0FA-6D88-4651-9A61-A4614B5BB492}" srcOrd="13" destOrd="0" presId="urn:microsoft.com/office/officeart/2008/layout/LinedList"/>
    <dgm:cxn modelId="{78102D24-9051-4CB6-9E99-020E0CF186E6}" type="presParOf" srcId="{23DEF0FA-6D88-4651-9A61-A4614B5BB492}" destId="{C3B2664F-B363-44CF-AB39-3DE8C7123EC0}" srcOrd="0" destOrd="0" presId="urn:microsoft.com/office/officeart/2008/layout/LinedList"/>
    <dgm:cxn modelId="{F2A0AC8A-CD17-474E-9C5C-08B1BA0CF767}" type="presParOf" srcId="{23DEF0FA-6D88-4651-9A61-A4614B5BB492}" destId="{12C1BF39-3182-4C21-82E8-2995B0237F98}" srcOrd="1" destOrd="0" presId="urn:microsoft.com/office/officeart/2008/layout/LinedList"/>
    <dgm:cxn modelId="{4D6779D7-3BE8-4010-BE48-DC774925E8AA}" type="presParOf" srcId="{FFE74F01-737C-4258-B53F-D68CB96DBBA8}" destId="{526D01BB-0377-4B83-B9DC-8021EF33CACA}" srcOrd="14" destOrd="0" presId="urn:microsoft.com/office/officeart/2008/layout/LinedList"/>
    <dgm:cxn modelId="{CA0DAC40-FF6B-42DC-AE64-D777C342D77D}" type="presParOf" srcId="{FFE74F01-737C-4258-B53F-D68CB96DBBA8}" destId="{FB865EFD-C8ED-49F2-8141-9B4E8DB97222}" srcOrd="15" destOrd="0" presId="urn:microsoft.com/office/officeart/2008/layout/LinedList"/>
    <dgm:cxn modelId="{7004D853-E41D-4F79-95CD-ED225340509D}" type="presParOf" srcId="{FB865EFD-C8ED-49F2-8141-9B4E8DB97222}" destId="{FED0109D-07AC-4E20-BEB5-BF8FB42E5B01}" srcOrd="0" destOrd="0" presId="urn:microsoft.com/office/officeart/2008/layout/LinedList"/>
    <dgm:cxn modelId="{0F29C209-A06B-4D34-9E7B-C82C546BC60A}" type="presParOf" srcId="{FB865EFD-C8ED-49F2-8141-9B4E8DB97222}" destId="{AB0CC75D-CA14-422A-84C3-3C6749246A2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50CC88-795D-49EB-9B50-6154B0E44439}" type="doc">
      <dgm:prSet loTypeId="urn:microsoft.com/office/officeart/2008/layout/LinedList" loCatId="list" qsTypeId="urn:microsoft.com/office/officeart/2005/8/quickstyle/simple4" qsCatId="simple" csTypeId="urn:microsoft.com/office/officeart/2005/8/colors/accent6_4" csCatId="accent6" phldr="1"/>
      <dgm:spPr/>
      <dgm:t>
        <a:bodyPr/>
        <a:lstStyle/>
        <a:p>
          <a:endParaRPr lang="en-US"/>
        </a:p>
      </dgm:t>
    </dgm:pt>
    <dgm:pt modelId="{6D3D42E3-D211-4E5D-B4A7-E88DBB06BAB5}">
      <dgm:prSet custT="1"/>
      <dgm:spPr/>
      <dgm:t>
        <a:bodyPr/>
        <a:lstStyle/>
        <a:p>
          <a:r>
            <a:rPr lang="en-US" sz="2400" dirty="0"/>
            <a:t>25 </a:t>
          </a:r>
          <a:r>
            <a:rPr lang="en-US" sz="2400" dirty="0" err="1"/>
            <a:t>yr</a:t>
          </a:r>
          <a:r>
            <a:rPr lang="en-US" sz="2400" dirty="0"/>
            <a:t> old female</a:t>
          </a:r>
        </a:p>
      </dgm:t>
    </dgm:pt>
    <dgm:pt modelId="{E9C3592F-F842-4898-996F-58F894C4DE10}" type="parTrans" cxnId="{D5047C16-D92D-4734-9C58-E319D3022C28}">
      <dgm:prSet/>
      <dgm:spPr/>
      <dgm:t>
        <a:bodyPr/>
        <a:lstStyle/>
        <a:p>
          <a:endParaRPr lang="en-US" sz="2400"/>
        </a:p>
      </dgm:t>
    </dgm:pt>
    <dgm:pt modelId="{2B5D577D-946C-4CBD-9636-C5B5821133DD}" type="sibTrans" cxnId="{D5047C16-D92D-4734-9C58-E319D3022C28}">
      <dgm:prSet/>
      <dgm:spPr/>
      <dgm:t>
        <a:bodyPr/>
        <a:lstStyle/>
        <a:p>
          <a:endParaRPr lang="en-US" sz="2400"/>
        </a:p>
      </dgm:t>
    </dgm:pt>
    <dgm:pt modelId="{AB51BC5E-8EAB-45DD-A6E5-F0B144B56AFE}">
      <dgm:prSet custT="1"/>
      <dgm:spPr/>
      <dgm:t>
        <a:bodyPr/>
        <a:lstStyle/>
        <a:p>
          <a:r>
            <a:rPr lang="en-US" sz="2400"/>
            <a:t>Full time college student</a:t>
          </a:r>
        </a:p>
      </dgm:t>
    </dgm:pt>
    <dgm:pt modelId="{699F543E-4C8A-42A1-8A64-43D8F57E4AC8}" type="parTrans" cxnId="{FAD4432C-DBCC-4FBF-B80A-A3BB5F607645}">
      <dgm:prSet/>
      <dgm:spPr/>
      <dgm:t>
        <a:bodyPr/>
        <a:lstStyle/>
        <a:p>
          <a:endParaRPr lang="en-US" sz="2400"/>
        </a:p>
      </dgm:t>
    </dgm:pt>
    <dgm:pt modelId="{00751B3E-4A48-4ED5-8274-ABB958457878}" type="sibTrans" cxnId="{FAD4432C-DBCC-4FBF-B80A-A3BB5F607645}">
      <dgm:prSet/>
      <dgm:spPr/>
      <dgm:t>
        <a:bodyPr/>
        <a:lstStyle/>
        <a:p>
          <a:endParaRPr lang="en-US" sz="2400"/>
        </a:p>
      </dgm:t>
    </dgm:pt>
    <dgm:pt modelId="{DE648DAD-2EF3-4FD8-B8C3-58ECF07C032B}">
      <dgm:prSet custT="1"/>
      <dgm:spPr/>
      <dgm:t>
        <a:bodyPr/>
        <a:lstStyle/>
        <a:p>
          <a:r>
            <a:rPr lang="en-US" sz="2400" dirty="0"/>
            <a:t>Reports difficulty hearing in classes</a:t>
          </a:r>
        </a:p>
      </dgm:t>
    </dgm:pt>
    <dgm:pt modelId="{B53F3009-3D94-4152-A1B4-7469CFAE94DC}" type="parTrans" cxnId="{78E39A65-3780-4A40-A64C-1C26827957F3}">
      <dgm:prSet/>
      <dgm:spPr/>
      <dgm:t>
        <a:bodyPr/>
        <a:lstStyle/>
        <a:p>
          <a:endParaRPr lang="en-US" sz="2400"/>
        </a:p>
      </dgm:t>
    </dgm:pt>
    <dgm:pt modelId="{7EF588BB-3F5E-4297-A87E-F844CE3887CE}" type="sibTrans" cxnId="{78E39A65-3780-4A40-A64C-1C26827957F3}">
      <dgm:prSet/>
      <dgm:spPr/>
      <dgm:t>
        <a:bodyPr/>
        <a:lstStyle/>
        <a:p>
          <a:endParaRPr lang="en-US" sz="2400"/>
        </a:p>
      </dgm:t>
    </dgm:pt>
    <dgm:pt modelId="{46C5BC81-1104-4093-A594-A4D2B331952C}">
      <dgm:prSet custT="1"/>
      <dgm:spPr/>
      <dgm:t>
        <a:bodyPr/>
        <a:lstStyle/>
        <a:p>
          <a:r>
            <a:rPr lang="en-US" sz="2400" dirty="0"/>
            <a:t>Sinus infection 2 months ago, treated by ENT</a:t>
          </a:r>
        </a:p>
      </dgm:t>
    </dgm:pt>
    <dgm:pt modelId="{B7AA4E93-4E90-405B-BC73-7BE9B6904987}" type="parTrans" cxnId="{97E63052-72E1-4580-8FEB-5BEE11CF5891}">
      <dgm:prSet/>
      <dgm:spPr/>
      <dgm:t>
        <a:bodyPr/>
        <a:lstStyle/>
        <a:p>
          <a:endParaRPr lang="en-US" sz="2400"/>
        </a:p>
      </dgm:t>
    </dgm:pt>
    <dgm:pt modelId="{8422A1A1-3FFC-4A20-9564-DADF12E6AE7E}" type="sibTrans" cxnId="{97E63052-72E1-4580-8FEB-5BEE11CF5891}">
      <dgm:prSet/>
      <dgm:spPr/>
      <dgm:t>
        <a:bodyPr/>
        <a:lstStyle/>
        <a:p>
          <a:endParaRPr lang="en-US" sz="2400"/>
        </a:p>
      </dgm:t>
    </dgm:pt>
    <dgm:pt modelId="{43477174-6F0F-45C1-BB4C-C32214530C95}">
      <dgm:prSet custT="1"/>
      <dgm:spPr/>
      <dgm:t>
        <a:bodyPr/>
        <a:lstStyle/>
        <a:p>
          <a:r>
            <a:rPr lang="en-US" sz="2400" dirty="0"/>
            <a:t>Feels she isn’t hearing as well since</a:t>
          </a:r>
        </a:p>
      </dgm:t>
    </dgm:pt>
    <dgm:pt modelId="{FC82C006-15CB-4721-BB88-9919A808DAC5}" type="parTrans" cxnId="{AAE4F00F-763C-4CE7-BFF8-3E1D3B9981FF}">
      <dgm:prSet/>
      <dgm:spPr/>
      <dgm:t>
        <a:bodyPr/>
        <a:lstStyle/>
        <a:p>
          <a:endParaRPr lang="en-US" sz="2400"/>
        </a:p>
      </dgm:t>
    </dgm:pt>
    <dgm:pt modelId="{A88F1578-FA8A-4757-A356-90A46171786C}" type="sibTrans" cxnId="{AAE4F00F-763C-4CE7-BFF8-3E1D3B9981FF}">
      <dgm:prSet/>
      <dgm:spPr/>
      <dgm:t>
        <a:bodyPr/>
        <a:lstStyle/>
        <a:p>
          <a:endParaRPr lang="en-US" sz="2400"/>
        </a:p>
      </dgm:t>
    </dgm:pt>
    <dgm:pt modelId="{24D0EE2E-64C5-4964-8F9A-4A5615D769E3}">
      <dgm:prSet custT="1"/>
      <dgm:spPr/>
      <dgm:t>
        <a:bodyPr/>
        <a:lstStyle/>
        <a:p>
          <a:r>
            <a:rPr lang="en-US" sz="2400" dirty="0"/>
            <a:t>Family history of HL</a:t>
          </a:r>
        </a:p>
      </dgm:t>
    </dgm:pt>
    <dgm:pt modelId="{5EA5BD13-3B54-44D5-91E3-6938BABC3A0D}" type="parTrans" cxnId="{D951CB5C-EC68-42AC-9F39-32697BA0154B}">
      <dgm:prSet/>
      <dgm:spPr/>
      <dgm:t>
        <a:bodyPr/>
        <a:lstStyle/>
        <a:p>
          <a:endParaRPr lang="en-US" sz="2400"/>
        </a:p>
      </dgm:t>
    </dgm:pt>
    <dgm:pt modelId="{02A492A9-231D-474C-A2F5-7D6AFF8A9693}" type="sibTrans" cxnId="{D951CB5C-EC68-42AC-9F39-32697BA0154B}">
      <dgm:prSet/>
      <dgm:spPr/>
      <dgm:t>
        <a:bodyPr/>
        <a:lstStyle/>
        <a:p>
          <a:endParaRPr lang="en-US" sz="2400"/>
        </a:p>
      </dgm:t>
    </dgm:pt>
    <dgm:pt modelId="{6573E19E-6A9D-4093-86EB-9D310BDB1759}">
      <dgm:prSet custT="1"/>
      <dgm:spPr/>
      <dgm:t>
        <a:bodyPr/>
        <a:lstStyle/>
        <a:p>
          <a:r>
            <a:rPr lang="en-US" sz="2400" dirty="0"/>
            <a:t>Normal hearing </a:t>
          </a:r>
        </a:p>
      </dgm:t>
    </dgm:pt>
    <dgm:pt modelId="{CC8AD474-0655-435B-9DA8-4F0C0E44DDAC}" type="parTrans" cxnId="{9BF3997A-A0E4-4C9A-A182-31A28B37CDED}">
      <dgm:prSet/>
      <dgm:spPr/>
      <dgm:t>
        <a:bodyPr/>
        <a:lstStyle/>
        <a:p>
          <a:endParaRPr lang="en-US" sz="2400"/>
        </a:p>
      </dgm:t>
    </dgm:pt>
    <dgm:pt modelId="{3E25731E-8E47-4D97-A59F-A126420E5C20}" type="sibTrans" cxnId="{9BF3997A-A0E4-4C9A-A182-31A28B37CDED}">
      <dgm:prSet/>
      <dgm:spPr/>
      <dgm:t>
        <a:bodyPr/>
        <a:lstStyle/>
        <a:p>
          <a:endParaRPr lang="en-US" sz="2400"/>
        </a:p>
      </dgm:t>
    </dgm:pt>
    <dgm:pt modelId="{71D93954-A8F4-4A8E-8202-3BF4B9D750D2}">
      <dgm:prSet custT="1"/>
      <dgm:spPr/>
      <dgm:t>
        <a:bodyPr/>
        <a:lstStyle/>
        <a:p>
          <a:r>
            <a:rPr lang="en-US" sz="2400" dirty="0"/>
            <a:t>Asked lots of follow up questions after test</a:t>
          </a:r>
        </a:p>
      </dgm:t>
    </dgm:pt>
    <dgm:pt modelId="{93A600B2-C2C0-4822-9F85-361EE2BD8C3F}" type="parTrans" cxnId="{58066602-5BC8-497F-BB1B-7EFDED963847}">
      <dgm:prSet/>
      <dgm:spPr/>
      <dgm:t>
        <a:bodyPr/>
        <a:lstStyle/>
        <a:p>
          <a:endParaRPr lang="en-US" sz="2400"/>
        </a:p>
      </dgm:t>
    </dgm:pt>
    <dgm:pt modelId="{7082AF9F-A62D-4BEA-9AC0-87A07AF28BA9}" type="sibTrans" cxnId="{58066602-5BC8-497F-BB1B-7EFDED963847}">
      <dgm:prSet/>
      <dgm:spPr/>
      <dgm:t>
        <a:bodyPr/>
        <a:lstStyle/>
        <a:p>
          <a:endParaRPr lang="en-US" sz="2400"/>
        </a:p>
      </dgm:t>
    </dgm:pt>
    <dgm:pt modelId="{FFE74F01-737C-4258-B53F-D68CB96DBBA8}" type="pres">
      <dgm:prSet presAssocID="{1150CC88-795D-49EB-9B50-6154B0E44439}" presName="vert0" presStyleCnt="0">
        <dgm:presLayoutVars>
          <dgm:dir/>
          <dgm:animOne val="branch"/>
          <dgm:animLvl val="lvl"/>
        </dgm:presLayoutVars>
      </dgm:prSet>
      <dgm:spPr/>
    </dgm:pt>
    <dgm:pt modelId="{05BAC837-CDB8-4F04-BC1E-5AB16E562CF3}" type="pres">
      <dgm:prSet presAssocID="{6D3D42E3-D211-4E5D-B4A7-E88DBB06BAB5}" presName="thickLine" presStyleLbl="alignNode1" presStyleIdx="0" presStyleCnt="8" custLinFactY="-33006" custLinFactNeighborX="-2382" custLinFactNeighborY="-100000"/>
      <dgm:spPr/>
    </dgm:pt>
    <dgm:pt modelId="{74ED51BB-38B6-4548-A7EF-B87DC4B2E4F4}" type="pres">
      <dgm:prSet presAssocID="{6D3D42E3-D211-4E5D-B4A7-E88DBB06BAB5}" presName="horz1" presStyleCnt="0"/>
      <dgm:spPr/>
    </dgm:pt>
    <dgm:pt modelId="{E90495EA-7CB6-4F94-A285-07DDE89D67AE}" type="pres">
      <dgm:prSet presAssocID="{6D3D42E3-D211-4E5D-B4A7-E88DBB06BAB5}" presName="tx1" presStyleLbl="revTx" presStyleIdx="0" presStyleCnt="8"/>
      <dgm:spPr/>
    </dgm:pt>
    <dgm:pt modelId="{41EAC00B-CBD9-4571-B634-96746743C037}" type="pres">
      <dgm:prSet presAssocID="{6D3D42E3-D211-4E5D-B4A7-E88DBB06BAB5}" presName="vert1" presStyleCnt="0"/>
      <dgm:spPr/>
    </dgm:pt>
    <dgm:pt modelId="{9FAEF042-DBB7-4849-BB5A-DC458FBE870B}" type="pres">
      <dgm:prSet presAssocID="{AB51BC5E-8EAB-45DD-A6E5-F0B144B56AFE}" presName="thickLine" presStyleLbl="alignNode1" presStyleIdx="1" presStyleCnt="8"/>
      <dgm:spPr/>
    </dgm:pt>
    <dgm:pt modelId="{308AC5BD-1CCA-4C87-9F05-DDA12FE5452C}" type="pres">
      <dgm:prSet presAssocID="{AB51BC5E-8EAB-45DD-A6E5-F0B144B56AFE}" presName="horz1" presStyleCnt="0"/>
      <dgm:spPr/>
    </dgm:pt>
    <dgm:pt modelId="{0657D3E9-E940-4573-9022-530DC37C3A69}" type="pres">
      <dgm:prSet presAssocID="{AB51BC5E-8EAB-45DD-A6E5-F0B144B56AFE}" presName="tx1" presStyleLbl="revTx" presStyleIdx="1" presStyleCnt="8"/>
      <dgm:spPr/>
    </dgm:pt>
    <dgm:pt modelId="{697BB1F6-5EF8-4728-BA8E-D3D7D416B8EA}" type="pres">
      <dgm:prSet presAssocID="{AB51BC5E-8EAB-45DD-A6E5-F0B144B56AFE}" presName="vert1" presStyleCnt="0"/>
      <dgm:spPr/>
    </dgm:pt>
    <dgm:pt modelId="{75FFC01B-CB67-4B8B-A5B7-2175FF54AF63}" type="pres">
      <dgm:prSet presAssocID="{DE648DAD-2EF3-4FD8-B8C3-58ECF07C032B}" presName="thickLine" presStyleLbl="alignNode1" presStyleIdx="2" presStyleCnt="8"/>
      <dgm:spPr/>
    </dgm:pt>
    <dgm:pt modelId="{F5F6365E-B705-437C-8EDC-80C3071F66F7}" type="pres">
      <dgm:prSet presAssocID="{DE648DAD-2EF3-4FD8-B8C3-58ECF07C032B}" presName="horz1" presStyleCnt="0"/>
      <dgm:spPr/>
    </dgm:pt>
    <dgm:pt modelId="{2AD927E4-8D5B-40CE-9F52-781518BB6520}" type="pres">
      <dgm:prSet presAssocID="{DE648DAD-2EF3-4FD8-B8C3-58ECF07C032B}" presName="tx1" presStyleLbl="revTx" presStyleIdx="2" presStyleCnt="8"/>
      <dgm:spPr/>
    </dgm:pt>
    <dgm:pt modelId="{CE0E5AFC-98A3-4B48-A1DD-2444AB0E9563}" type="pres">
      <dgm:prSet presAssocID="{DE648DAD-2EF3-4FD8-B8C3-58ECF07C032B}" presName="vert1" presStyleCnt="0"/>
      <dgm:spPr/>
    </dgm:pt>
    <dgm:pt modelId="{B3CF606D-B6D9-4426-B106-E4968D7DAC13}" type="pres">
      <dgm:prSet presAssocID="{46C5BC81-1104-4093-A594-A4D2B331952C}" presName="thickLine" presStyleLbl="alignNode1" presStyleIdx="3" presStyleCnt="8"/>
      <dgm:spPr/>
    </dgm:pt>
    <dgm:pt modelId="{AB380BBF-C011-4B2E-A25C-8D2646BC630F}" type="pres">
      <dgm:prSet presAssocID="{46C5BC81-1104-4093-A594-A4D2B331952C}" presName="horz1" presStyleCnt="0"/>
      <dgm:spPr/>
    </dgm:pt>
    <dgm:pt modelId="{B60A3A1D-885F-448B-9352-1107D2467BC9}" type="pres">
      <dgm:prSet presAssocID="{46C5BC81-1104-4093-A594-A4D2B331952C}" presName="tx1" presStyleLbl="revTx" presStyleIdx="3" presStyleCnt="8"/>
      <dgm:spPr/>
    </dgm:pt>
    <dgm:pt modelId="{C5400487-2BFE-4E00-80E3-5009133F8040}" type="pres">
      <dgm:prSet presAssocID="{46C5BC81-1104-4093-A594-A4D2B331952C}" presName="vert1" presStyleCnt="0"/>
      <dgm:spPr/>
    </dgm:pt>
    <dgm:pt modelId="{71935D43-55CE-4806-9D47-83B39DE601EF}" type="pres">
      <dgm:prSet presAssocID="{43477174-6F0F-45C1-BB4C-C32214530C95}" presName="thickLine" presStyleLbl="alignNode1" presStyleIdx="4" presStyleCnt="8"/>
      <dgm:spPr/>
    </dgm:pt>
    <dgm:pt modelId="{599E704C-BE60-42A6-9A2E-12C002080476}" type="pres">
      <dgm:prSet presAssocID="{43477174-6F0F-45C1-BB4C-C32214530C95}" presName="horz1" presStyleCnt="0"/>
      <dgm:spPr/>
    </dgm:pt>
    <dgm:pt modelId="{F591D373-404B-4AA4-9979-10C14615E256}" type="pres">
      <dgm:prSet presAssocID="{43477174-6F0F-45C1-BB4C-C32214530C95}" presName="tx1" presStyleLbl="revTx" presStyleIdx="4" presStyleCnt="8"/>
      <dgm:spPr/>
    </dgm:pt>
    <dgm:pt modelId="{D52A84FE-0A7F-46FE-BC19-CBC9613DBCB9}" type="pres">
      <dgm:prSet presAssocID="{43477174-6F0F-45C1-BB4C-C32214530C95}" presName="vert1" presStyleCnt="0"/>
      <dgm:spPr/>
    </dgm:pt>
    <dgm:pt modelId="{3F1A529E-7DB1-41E9-9544-6C1E54F2D776}" type="pres">
      <dgm:prSet presAssocID="{24D0EE2E-64C5-4964-8F9A-4A5615D769E3}" presName="thickLine" presStyleLbl="alignNode1" presStyleIdx="5" presStyleCnt="8"/>
      <dgm:spPr/>
    </dgm:pt>
    <dgm:pt modelId="{6F0741CF-3F36-4511-9039-9551C2E1DC80}" type="pres">
      <dgm:prSet presAssocID="{24D0EE2E-64C5-4964-8F9A-4A5615D769E3}" presName="horz1" presStyleCnt="0"/>
      <dgm:spPr/>
    </dgm:pt>
    <dgm:pt modelId="{EE50D66C-2407-4F76-BFDB-5378EC7DB5E3}" type="pres">
      <dgm:prSet presAssocID="{24D0EE2E-64C5-4964-8F9A-4A5615D769E3}" presName="tx1" presStyleLbl="revTx" presStyleIdx="5" presStyleCnt="8"/>
      <dgm:spPr/>
    </dgm:pt>
    <dgm:pt modelId="{DCDE993F-0551-42D6-8B6C-57A5A2A71E37}" type="pres">
      <dgm:prSet presAssocID="{24D0EE2E-64C5-4964-8F9A-4A5615D769E3}" presName="vert1" presStyleCnt="0"/>
      <dgm:spPr/>
    </dgm:pt>
    <dgm:pt modelId="{970A8723-2370-4883-AB22-859AE91A5355}" type="pres">
      <dgm:prSet presAssocID="{6573E19E-6A9D-4093-86EB-9D310BDB1759}" presName="thickLine" presStyleLbl="alignNode1" presStyleIdx="6" presStyleCnt="8"/>
      <dgm:spPr/>
    </dgm:pt>
    <dgm:pt modelId="{23DEF0FA-6D88-4651-9A61-A4614B5BB492}" type="pres">
      <dgm:prSet presAssocID="{6573E19E-6A9D-4093-86EB-9D310BDB1759}" presName="horz1" presStyleCnt="0"/>
      <dgm:spPr/>
    </dgm:pt>
    <dgm:pt modelId="{C3B2664F-B363-44CF-AB39-3DE8C7123EC0}" type="pres">
      <dgm:prSet presAssocID="{6573E19E-6A9D-4093-86EB-9D310BDB1759}" presName="tx1" presStyleLbl="revTx" presStyleIdx="6" presStyleCnt="8"/>
      <dgm:spPr/>
    </dgm:pt>
    <dgm:pt modelId="{12C1BF39-3182-4C21-82E8-2995B0237F98}" type="pres">
      <dgm:prSet presAssocID="{6573E19E-6A9D-4093-86EB-9D310BDB1759}" presName="vert1" presStyleCnt="0"/>
      <dgm:spPr/>
    </dgm:pt>
    <dgm:pt modelId="{526D01BB-0377-4B83-B9DC-8021EF33CACA}" type="pres">
      <dgm:prSet presAssocID="{71D93954-A8F4-4A8E-8202-3BF4B9D750D2}" presName="thickLine" presStyleLbl="alignNode1" presStyleIdx="7" presStyleCnt="8"/>
      <dgm:spPr/>
    </dgm:pt>
    <dgm:pt modelId="{FB865EFD-C8ED-49F2-8141-9B4E8DB97222}" type="pres">
      <dgm:prSet presAssocID="{71D93954-A8F4-4A8E-8202-3BF4B9D750D2}" presName="horz1" presStyleCnt="0"/>
      <dgm:spPr/>
    </dgm:pt>
    <dgm:pt modelId="{FED0109D-07AC-4E20-BEB5-BF8FB42E5B01}" type="pres">
      <dgm:prSet presAssocID="{71D93954-A8F4-4A8E-8202-3BF4B9D750D2}" presName="tx1" presStyleLbl="revTx" presStyleIdx="7" presStyleCnt="8"/>
      <dgm:spPr/>
    </dgm:pt>
    <dgm:pt modelId="{AB0CC75D-CA14-422A-84C3-3C6749246A2D}" type="pres">
      <dgm:prSet presAssocID="{71D93954-A8F4-4A8E-8202-3BF4B9D750D2}" presName="vert1" presStyleCnt="0"/>
      <dgm:spPr/>
    </dgm:pt>
  </dgm:ptLst>
  <dgm:cxnLst>
    <dgm:cxn modelId="{58066602-5BC8-497F-BB1B-7EFDED963847}" srcId="{1150CC88-795D-49EB-9B50-6154B0E44439}" destId="{71D93954-A8F4-4A8E-8202-3BF4B9D750D2}" srcOrd="7" destOrd="0" parTransId="{93A600B2-C2C0-4822-9F85-361EE2BD8C3F}" sibTransId="{7082AF9F-A62D-4BEA-9AC0-87A07AF28BA9}"/>
    <dgm:cxn modelId="{3012F00C-6B91-4365-8F2D-23BA35EAC717}" type="presOf" srcId="{1150CC88-795D-49EB-9B50-6154B0E44439}" destId="{FFE74F01-737C-4258-B53F-D68CB96DBBA8}" srcOrd="0" destOrd="0" presId="urn:microsoft.com/office/officeart/2008/layout/LinedList"/>
    <dgm:cxn modelId="{2E7C150D-F326-495B-89A9-E02B8DAE4075}" type="presOf" srcId="{71D93954-A8F4-4A8E-8202-3BF4B9D750D2}" destId="{FED0109D-07AC-4E20-BEB5-BF8FB42E5B01}" srcOrd="0" destOrd="0" presId="urn:microsoft.com/office/officeart/2008/layout/LinedList"/>
    <dgm:cxn modelId="{AAE4F00F-763C-4CE7-BFF8-3E1D3B9981FF}" srcId="{1150CC88-795D-49EB-9B50-6154B0E44439}" destId="{43477174-6F0F-45C1-BB4C-C32214530C95}" srcOrd="4" destOrd="0" parTransId="{FC82C006-15CB-4721-BB88-9919A808DAC5}" sibTransId="{A88F1578-FA8A-4757-A356-90A46171786C}"/>
    <dgm:cxn modelId="{D5047C16-D92D-4734-9C58-E319D3022C28}" srcId="{1150CC88-795D-49EB-9B50-6154B0E44439}" destId="{6D3D42E3-D211-4E5D-B4A7-E88DBB06BAB5}" srcOrd="0" destOrd="0" parTransId="{E9C3592F-F842-4898-996F-58F894C4DE10}" sibTransId="{2B5D577D-946C-4CBD-9636-C5B5821133DD}"/>
    <dgm:cxn modelId="{FAD4432C-DBCC-4FBF-B80A-A3BB5F607645}" srcId="{1150CC88-795D-49EB-9B50-6154B0E44439}" destId="{AB51BC5E-8EAB-45DD-A6E5-F0B144B56AFE}" srcOrd="1" destOrd="0" parTransId="{699F543E-4C8A-42A1-8A64-43D8F57E4AC8}" sibTransId="{00751B3E-4A48-4ED5-8274-ABB958457878}"/>
    <dgm:cxn modelId="{9F742C36-55EA-4D5C-B320-D2290FE6CAE0}" type="presOf" srcId="{24D0EE2E-64C5-4964-8F9A-4A5615D769E3}" destId="{EE50D66C-2407-4F76-BFDB-5378EC7DB5E3}" srcOrd="0" destOrd="0" presId="urn:microsoft.com/office/officeart/2008/layout/LinedList"/>
    <dgm:cxn modelId="{8ABB123A-18D3-409B-93D4-14E1AB80FCA6}" type="presOf" srcId="{6573E19E-6A9D-4093-86EB-9D310BDB1759}" destId="{C3B2664F-B363-44CF-AB39-3DE8C7123EC0}" srcOrd="0" destOrd="0" presId="urn:microsoft.com/office/officeart/2008/layout/LinedList"/>
    <dgm:cxn modelId="{D951CB5C-EC68-42AC-9F39-32697BA0154B}" srcId="{1150CC88-795D-49EB-9B50-6154B0E44439}" destId="{24D0EE2E-64C5-4964-8F9A-4A5615D769E3}" srcOrd="5" destOrd="0" parTransId="{5EA5BD13-3B54-44D5-91E3-6938BABC3A0D}" sibTransId="{02A492A9-231D-474C-A2F5-7D6AFF8A9693}"/>
    <dgm:cxn modelId="{78E39A65-3780-4A40-A64C-1C26827957F3}" srcId="{1150CC88-795D-49EB-9B50-6154B0E44439}" destId="{DE648DAD-2EF3-4FD8-B8C3-58ECF07C032B}" srcOrd="2" destOrd="0" parTransId="{B53F3009-3D94-4152-A1B4-7469CFAE94DC}" sibTransId="{7EF588BB-3F5E-4297-A87E-F844CE3887CE}"/>
    <dgm:cxn modelId="{4A69A04A-8C56-4F4B-8F92-3F78E876BBCE}" type="presOf" srcId="{46C5BC81-1104-4093-A594-A4D2B331952C}" destId="{B60A3A1D-885F-448B-9352-1107D2467BC9}" srcOrd="0" destOrd="0" presId="urn:microsoft.com/office/officeart/2008/layout/LinedList"/>
    <dgm:cxn modelId="{97E63052-72E1-4580-8FEB-5BEE11CF5891}" srcId="{1150CC88-795D-49EB-9B50-6154B0E44439}" destId="{46C5BC81-1104-4093-A594-A4D2B331952C}" srcOrd="3" destOrd="0" parTransId="{B7AA4E93-4E90-405B-BC73-7BE9B6904987}" sibTransId="{8422A1A1-3FFC-4A20-9564-DADF12E6AE7E}"/>
    <dgm:cxn modelId="{9BF3997A-A0E4-4C9A-A182-31A28B37CDED}" srcId="{1150CC88-795D-49EB-9B50-6154B0E44439}" destId="{6573E19E-6A9D-4093-86EB-9D310BDB1759}" srcOrd="6" destOrd="0" parTransId="{CC8AD474-0655-435B-9DA8-4F0C0E44DDAC}" sibTransId="{3E25731E-8E47-4D97-A59F-A126420E5C20}"/>
    <dgm:cxn modelId="{617AD098-C420-41AF-8E98-7FCD05B1019B}" type="presOf" srcId="{6D3D42E3-D211-4E5D-B4A7-E88DBB06BAB5}" destId="{E90495EA-7CB6-4F94-A285-07DDE89D67AE}" srcOrd="0" destOrd="0" presId="urn:microsoft.com/office/officeart/2008/layout/LinedList"/>
    <dgm:cxn modelId="{60318EA1-F3D5-443C-B37C-02C9AC16F546}" type="presOf" srcId="{DE648DAD-2EF3-4FD8-B8C3-58ECF07C032B}" destId="{2AD927E4-8D5B-40CE-9F52-781518BB6520}" srcOrd="0" destOrd="0" presId="urn:microsoft.com/office/officeart/2008/layout/LinedList"/>
    <dgm:cxn modelId="{5B656DA5-FFED-4FEF-A047-C01E634B70F5}" type="presOf" srcId="{AB51BC5E-8EAB-45DD-A6E5-F0B144B56AFE}" destId="{0657D3E9-E940-4573-9022-530DC37C3A69}" srcOrd="0" destOrd="0" presId="urn:microsoft.com/office/officeart/2008/layout/LinedList"/>
    <dgm:cxn modelId="{F07706ED-6E44-4069-AC72-95FD46B41D4A}" type="presOf" srcId="{43477174-6F0F-45C1-BB4C-C32214530C95}" destId="{F591D373-404B-4AA4-9979-10C14615E256}" srcOrd="0" destOrd="0" presId="urn:microsoft.com/office/officeart/2008/layout/LinedList"/>
    <dgm:cxn modelId="{1BF5BD5B-760A-4338-918C-1B6BBC3D99B9}" type="presParOf" srcId="{FFE74F01-737C-4258-B53F-D68CB96DBBA8}" destId="{05BAC837-CDB8-4F04-BC1E-5AB16E562CF3}" srcOrd="0" destOrd="0" presId="urn:microsoft.com/office/officeart/2008/layout/LinedList"/>
    <dgm:cxn modelId="{8499AFDA-2A55-45A3-B927-6157F51C3451}" type="presParOf" srcId="{FFE74F01-737C-4258-B53F-D68CB96DBBA8}" destId="{74ED51BB-38B6-4548-A7EF-B87DC4B2E4F4}" srcOrd="1" destOrd="0" presId="urn:microsoft.com/office/officeart/2008/layout/LinedList"/>
    <dgm:cxn modelId="{55E99DA6-D153-46A2-A794-F68DA48E0666}" type="presParOf" srcId="{74ED51BB-38B6-4548-A7EF-B87DC4B2E4F4}" destId="{E90495EA-7CB6-4F94-A285-07DDE89D67AE}" srcOrd="0" destOrd="0" presId="urn:microsoft.com/office/officeart/2008/layout/LinedList"/>
    <dgm:cxn modelId="{AAEE5AD3-3B05-47F9-BF57-F704AC1D1CEC}" type="presParOf" srcId="{74ED51BB-38B6-4548-A7EF-B87DC4B2E4F4}" destId="{41EAC00B-CBD9-4571-B634-96746743C037}" srcOrd="1" destOrd="0" presId="urn:microsoft.com/office/officeart/2008/layout/LinedList"/>
    <dgm:cxn modelId="{6EFEB884-3265-4913-A194-20EAC56F9767}" type="presParOf" srcId="{FFE74F01-737C-4258-B53F-D68CB96DBBA8}" destId="{9FAEF042-DBB7-4849-BB5A-DC458FBE870B}" srcOrd="2" destOrd="0" presId="urn:microsoft.com/office/officeart/2008/layout/LinedList"/>
    <dgm:cxn modelId="{9643DA83-6FD5-4958-9B13-4925B4106C44}" type="presParOf" srcId="{FFE74F01-737C-4258-B53F-D68CB96DBBA8}" destId="{308AC5BD-1CCA-4C87-9F05-DDA12FE5452C}" srcOrd="3" destOrd="0" presId="urn:microsoft.com/office/officeart/2008/layout/LinedList"/>
    <dgm:cxn modelId="{D5F649CF-904C-4DBE-9520-584499E4F9E9}" type="presParOf" srcId="{308AC5BD-1CCA-4C87-9F05-DDA12FE5452C}" destId="{0657D3E9-E940-4573-9022-530DC37C3A69}" srcOrd="0" destOrd="0" presId="urn:microsoft.com/office/officeart/2008/layout/LinedList"/>
    <dgm:cxn modelId="{DC64B544-6635-476E-AD9D-62E172022DA2}" type="presParOf" srcId="{308AC5BD-1CCA-4C87-9F05-DDA12FE5452C}" destId="{697BB1F6-5EF8-4728-BA8E-D3D7D416B8EA}" srcOrd="1" destOrd="0" presId="urn:microsoft.com/office/officeart/2008/layout/LinedList"/>
    <dgm:cxn modelId="{435A55C7-E5E8-43BD-A969-BDA541C4BBA8}" type="presParOf" srcId="{FFE74F01-737C-4258-B53F-D68CB96DBBA8}" destId="{75FFC01B-CB67-4B8B-A5B7-2175FF54AF63}" srcOrd="4" destOrd="0" presId="urn:microsoft.com/office/officeart/2008/layout/LinedList"/>
    <dgm:cxn modelId="{558533AF-F516-4A54-882E-25C224A27D5D}" type="presParOf" srcId="{FFE74F01-737C-4258-B53F-D68CB96DBBA8}" destId="{F5F6365E-B705-437C-8EDC-80C3071F66F7}" srcOrd="5" destOrd="0" presId="urn:microsoft.com/office/officeart/2008/layout/LinedList"/>
    <dgm:cxn modelId="{06A3B2DA-BFA8-4F15-B711-271B8825853F}" type="presParOf" srcId="{F5F6365E-B705-437C-8EDC-80C3071F66F7}" destId="{2AD927E4-8D5B-40CE-9F52-781518BB6520}" srcOrd="0" destOrd="0" presId="urn:microsoft.com/office/officeart/2008/layout/LinedList"/>
    <dgm:cxn modelId="{75B6C066-03A9-4DAA-BAF4-E61B05707B23}" type="presParOf" srcId="{F5F6365E-B705-437C-8EDC-80C3071F66F7}" destId="{CE0E5AFC-98A3-4B48-A1DD-2444AB0E9563}" srcOrd="1" destOrd="0" presId="urn:microsoft.com/office/officeart/2008/layout/LinedList"/>
    <dgm:cxn modelId="{35A6DEB8-093D-41AC-933C-EDFAAC43EC97}" type="presParOf" srcId="{FFE74F01-737C-4258-B53F-D68CB96DBBA8}" destId="{B3CF606D-B6D9-4426-B106-E4968D7DAC13}" srcOrd="6" destOrd="0" presId="urn:microsoft.com/office/officeart/2008/layout/LinedList"/>
    <dgm:cxn modelId="{5DE7A2AC-4BDA-4D6D-8908-D99147527C0B}" type="presParOf" srcId="{FFE74F01-737C-4258-B53F-D68CB96DBBA8}" destId="{AB380BBF-C011-4B2E-A25C-8D2646BC630F}" srcOrd="7" destOrd="0" presId="urn:microsoft.com/office/officeart/2008/layout/LinedList"/>
    <dgm:cxn modelId="{252DF3E5-C1E8-4E83-8FF9-624AA0436D7C}" type="presParOf" srcId="{AB380BBF-C011-4B2E-A25C-8D2646BC630F}" destId="{B60A3A1D-885F-448B-9352-1107D2467BC9}" srcOrd="0" destOrd="0" presId="urn:microsoft.com/office/officeart/2008/layout/LinedList"/>
    <dgm:cxn modelId="{277CC95F-26C0-46A6-9407-2BD186B7E751}" type="presParOf" srcId="{AB380BBF-C011-4B2E-A25C-8D2646BC630F}" destId="{C5400487-2BFE-4E00-80E3-5009133F8040}" srcOrd="1" destOrd="0" presId="urn:microsoft.com/office/officeart/2008/layout/LinedList"/>
    <dgm:cxn modelId="{6AF31091-C6F8-42AB-9599-236544FB0610}" type="presParOf" srcId="{FFE74F01-737C-4258-B53F-D68CB96DBBA8}" destId="{71935D43-55CE-4806-9D47-83B39DE601EF}" srcOrd="8" destOrd="0" presId="urn:microsoft.com/office/officeart/2008/layout/LinedList"/>
    <dgm:cxn modelId="{3E7A6DA9-7B81-4B0B-8749-2A10441C6E09}" type="presParOf" srcId="{FFE74F01-737C-4258-B53F-D68CB96DBBA8}" destId="{599E704C-BE60-42A6-9A2E-12C002080476}" srcOrd="9" destOrd="0" presId="urn:microsoft.com/office/officeart/2008/layout/LinedList"/>
    <dgm:cxn modelId="{2183DC19-8F40-4F4B-9360-8FDAF857C941}" type="presParOf" srcId="{599E704C-BE60-42A6-9A2E-12C002080476}" destId="{F591D373-404B-4AA4-9979-10C14615E256}" srcOrd="0" destOrd="0" presId="urn:microsoft.com/office/officeart/2008/layout/LinedList"/>
    <dgm:cxn modelId="{F30F4585-20F0-489B-9F10-0933AFAD63CD}" type="presParOf" srcId="{599E704C-BE60-42A6-9A2E-12C002080476}" destId="{D52A84FE-0A7F-46FE-BC19-CBC9613DBCB9}" srcOrd="1" destOrd="0" presId="urn:microsoft.com/office/officeart/2008/layout/LinedList"/>
    <dgm:cxn modelId="{14E39FCF-0BEF-4C35-80C0-0CFF7B2B017E}" type="presParOf" srcId="{FFE74F01-737C-4258-B53F-D68CB96DBBA8}" destId="{3F1A529E-7DB1-41E9-9544-6C1E54F2D776}" srcOrd="10" destOrd="0" presId="urn:microsoft.com/office/officeart/2008/layout/LinedList"/>
    <dgm:cxn modelId="{DB54A501-7AD9-430A-AC4A-75B936D8D0C8}" type="presParOf" srcId="{FFE74F01-737C-4258-B53F-D68CB96DBBA8}" destId="{6F0741CF-3F36-4511-9039-9551C2E1DC80}" srcOrd="11" destOrd="0" presId="urn:microsoft.com/office/officeart/2008/layout/LinedList"/>
    <dgm:cxn modelId="{9FCD6AC6-C669-4ACE-8616-CCA19254F93D}" type="presParOf" srcId="{6F0741CF-3F36-4511-9039-9551C2E1DC80}" destId="{EE50D66C-2407-4F76-BFDB-5378EC7DB5E3}" srcOrd="0" destOrd="0" presId="urn:microsoft.com/office/officeart/2008/layout/LinedList"/>
    <dgm:cxn modelId="{4C03F79C-CCEA-432B-B3FE-569D48E5B831}" type="presParOf" srcId="{6F0741CF-3F36-4511-9039-9551C2E1DC80}" destId="{DCDE993F-0551-42D6-8B6C-57A5A2A71E37}" srcOrd="1" destOrd="0" presId="urn:microsoft.com/office/officeart/2008/layout/LinedList"/>
    <dgm:cxn modelId="{A5B98FAD-17D2-4636-B343-F6B95BD2782A}" type="presParOf" srcId="{FFE74F01-737C-4258-B53F-D68CB96DBBA8}" destId="{970A8723-2370-4883-AB22-859AE91A5355}" srcOrd="12" destOrd="0" presId="urn:microsoft.com/office/officeart/2008/layout/LinedList"/>
    <dgm:cxn modelId="{98D5928D-D75E-4B7D-BBFB-B5435349BA4D}" type="presParOf" srcId="{FFE74F01-737C-4258-B53F-D68CB96DBBA8}" destId="{23DEF0FA-6D88-4651-9A61-A4614B5BB492}" srcOrd="13" destOrd="0" presId="urn:microsoft.com/office/officeart/2008/layout/LinedList"/>
    <dgm:cxn modelId="{78102D24-9051-4CB6-9E99-020E0CF186E6}" type="presParOf" srcId="{23DEF0FA-6D88-4651-9A61-A4614B5BB492}" destId="{C3B2664F-B363-44CF-AB39-3DE8C7123EC0}" srcOrd="0" destOrd="0" presId="urn:microsoft.com/office/officeart/2008/layout/LinedList"/>
    <dgm:cxn modelId="{F2A0AC8A-CD17-474E-9C5C-08B1BA0CF767}" type="presParOf" srcId="{23DEF0FA-6D88-4651-9A61-A4614B5BB492}" destId="{12C1BF39-3182-4C21-82E8-2995B0237F98}" srcOrd="1" destOrd="0" presId="urn:microsoft.com/office/officeart/2008/layout/LinedList"/>
    <dgm:cxn modelId="{4D6779D7-3BE8-4010-BE48-DC774925E8AA}" type="presParOf" srcId="{FFE74F01-737C-4258-B53F-D68CB96DBBA8}" destId="{526D01BB-0377-4B83-B9DC-8021EF33CACA}" srcOrd="14" destOrd="0" presId="urn:microsoft.com/office/officeart/2008/layout/LinedList"/>
    <dgm:cxn modelId="{CA0DAC40-FF6B-42DC-AE64-D777C342D77D}" type="presParOf" srcId="{FFE74F01-737C-4258-B53F-D68CB96DBBA8}" destId="{FB865EFD-C8ED-49F2-8141-9B4E8DB97222}" srcOrd="15" destOrd="0" presId="urn:microsoft.com/office/officeart/2008/layout/LinedList"/>
    <dgm:cxn modelId="{7004D853-E41D-4F79-95CD-ED225340509D}" type="presParOf" srcId="{FB865EFD-C8ED-49F2-8141-9B4E8DB97222}" destId="{FED0109D-07AC-4E20-BEB5-BF8FB42E5B01}" srcOrd="0" destOrd="0" presId="urn:microsoft.com/office/officeart/2008/layout/LinedList"/>
    <dgm:cxn modelId="{0F29C209-A06B-4D34-9E7B-C82C546BC60A}" type="presParOf" srcId="{FB865EFD-C8ED-49F2-8141-9B4E8DB97222}" destId="{AB0CC75D-CA14-422A-84C3-3C6749246A2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98008-138D-4C90-ACBD-2361580AC557}">
      <dsp:nvSpPr>
        <dsp:cNvPr id="0" name=""/>
        <dsp:cNvSpPr/>
      </dsp:nvSpPr>
      <dsp:spPr>
        <a:xfrm>
          <a:off x="0" y="369272"/>
          <a:ext cx="6692748" cy="604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9692A9-814D-4D85-AA50-4FA3A5E22E5E}">
      <dsp:nvSpPr>
        <dsp:cNvPr id="0" name=""/>
        <dsp:cNvSpPr/>
      </dsp:nvSpPr>
      <dsp:spPr>
        <a:xfrm>
          <a:off x="334637" y="15032"/>
          <a:ext cx="4684923" cy="70848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a:t>Accessibility</a:t>
          </a:r>
        </a:p>
      </dsp:txBody>
      <dsp:txXfrm>
        <a:off x="369222" y="49617"/>
        <a:ext cx="4615753" cy="639310"/>
      </dsp:txXfrm>
    </dsp:sp>
    <dsp:sp modelId="{F319717E-07F9-4405-BB7A-740D3B988E6C}">
      <dsp:nvSpPr>
        <dsp:cNvPr id="0" name=""/>
        <dsp:cNvSpPr/>
      </dsp:nvSpPr>
      <dsp:spPr>
        <a:xfrm>
          <a:off x="0" y="1457912"/>
          <a:ext cx="6692748" cy="604800"/>
        </a:xfrm>
        <a:prstGeom prst="rect">
          <a:avLst/>
        </a:prstGeom>
        <a:solidFill>
          <a:schemeClr val="lt1">
            <a:alpha val="90000"/>
            <a:hueOff val="0"/>
            <a:satOff val="0"/>
            <a:lumOff val="0"/>
            <a:alphaOff val="0"/>
          </a:schemeClr>
        </a:solidFill>
        <a:ln w="9525" cap="flat" cmpd="sng" algn="ctr">
          <a:solidFill>
            <a:schemeClr val="accent5">
              <a:hueOff val="-1102852"/>
              <a:satOff val="-5923"/>
              <a:lumOff val="2026"/>
              <a:alphaOff val="0"/>
            </a:schemeClr>
          </a:solidFill>
          <a:prstDash val="solid"/>
        </a:ln>
        <a:effectLst/>
      </dsp:spPr>
      <dsp:style>
        <a:lnRef idx="1">
          <a:scrgbClr r="0" g="0" b="0"/>
        </a:lnRef>
        <a:fillRef idx="1">
          <a:scrgbClr r="0" g="0" b="0"/>
        </a:fillRef>
        <a:effectRef idx="0">
          <a:scrgbClr r="0" g="0" b="0"/>
        </a:effectRef>
        <a:fontRef idx="minor"/>
      </dsp:style>
    </dsp:sp>
    <dsp:sp modelId="{E63B83D8-7E8D-4962-8F6E-B273138940BC}">
      <dsp:nvSpPr>
        <dsp:cNvPr id="0" name=""/>
        <dsp:cNvSpPr/>
      </dsp:nvSpPr>
      <dsp:spPr>
        <a:xfrm>
          <a:off x="334637" y="1103672"/>
          <a:ext cx="4684923" cy="708480"/>
        </a:xfrm>
        <a:prstGeom prst="roundRect">
          <a:avLst/>
        </a:prstGeom>
        <a:gradFill rotWithShape="0">
          <a:gsLst>
            <a:gs pos="0">
              <a:schemeClr val="accent5">
                <a:hueOff val="-1102852"/>
                <a:satOff val="-5923"/>
                <a:lumOff val="2026"/>
                <a:alphaOff val="0"/>
                <a:tint val="94000"/>
                <a:satMod val="105000"/>
                <a:lumMod val="102000"/>
              </a:schemeClr>
            </a:gs>
            <a:gs pos="100000">
              <a:schemeClr val="accent5">
                <a:hueOff val="-1102852"/>
                <a:satOff val="-5923"/>
                <a:lumOff val="202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a:t>Cost</a:t>
          </a:r>
        </a:p>
      </dsp:txBody>
      <dsp:txXfrm>
        <a:off x="369222" y="1138257"/>
        <a:ext cx="4615753" cy="639310"/>
      </dsp:txXfrm>
    </dsp:sp>
    <dsp:sp modelId="{CC557DA3-C1B9-415A-B908-1F1F4A00E31B}">
      <dsp:nvSpPr>
        <dsp:cNvPr id="0" name=""/>
        <dsp:cNvSpPr/>
      </dsp:nvSpPr>
      <dsp:spPr>
        <a:xfrm>
          <a:off x="0" y="2546552"/>
          <a:ext cx="6692748" cy="604800"/>
        </a:xfrm>
        <a:prstGeom prst="rect">
          <a:avLst/>
        </a:prstGeom>
        <a:solidFill>
          <a:schemeClr val="lt1">
            <a:alpha val="90000"/>
            <a:hueOff val="0"/>
            <a:satOff val="0"/>
            <a:lumOff val="0"/>
            <a:alphaOff val="0"/>
          </a:schemeClr>
        </a:solidFill>
        <a:ln w="9525" cap="flat" cmpd="sng" algn="ctr">
          <a:solidFill>
            <a:schemeClr val="accent5">
              <a:hueOff val="-2205704"/>
              <a:satOff val="-11847"/>
              <a:lumOff val="4052"/>
              <a:alphaOff val="0"/>
            </a:schemeClr>
          </a:solidFill>
          <a:prstDash val="solid"/>
        </a:ln>
        <a:effectLst/>
      </dsp:spPr>
      <dsp:style>
        <a:lnRef idx="1">
          <a:scrgbClr r="0" g="0" b="0"/>
        </a:lnRef>
        <a:fillRef idx="1">
          <a:scrgbClr r="0" g="0" b="0"/>
        </a:fillRef>
        <a:effectRef idx="0">
          <a:scrgbClr r="0" g="0" b="0"/>
        </a:effectRef>
        <a:fontRef idx="minor"/>
      </dsp:style>
    </dsp:sp>
    <dsp:sp modelId="{D29A20F2-0F9D-4A40-B5B1-A5734859616F}">
      <dsp:nvSpPr>
        <dsp:cNvPr id="0" name=""/>
        <dsp:cNvSpPr/>
      </dsp:nvSpPr>
      <dsp:spPr>
        <a:xfrm>
          <a:off x="334637" y="2192312"/>
          <a:ext cx="4684923" cy="708480"/>
        </a:xfrm>
        <a:prstGeom prst="roundRect">
          <a:avLst/>
        </a:prstGeom>
        <a:gradFill rotWithShape="0">
          <a:gsLst>
            <a:gs pos="0">
              <a:schemeClr val="accent5">
                <a:hueOff val="-2205704"/>
                <a:satOff val="-11847"/>
                <a:lumOff val="4052"/>
                <a:alphaOff val="0"/>
                <a:tint val="94000"/>
                <a:satMod val="105000"/>
                <a:lumMod val="102000"/>
              </a:schemeClr>
            </a:gs>
            <a:gs pos="100000">
              <a:schemeClr val="accent5">
                <a:hueOff val="-2205704"/>
                <a:satOff val="-11847"/>
                <a:lumOff val="405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a:t>Technology</a:t>
          </a:r>
        </a:p>
      </dsp:txBody>
      <dsp:txXfrm>
        <a:off x="369222" y="2226897"/>
        <a:ext cx="4615753" cy="639310"/>
      </dsp:txXfrm>
    </dsp:sp>
    <dsp:sp modelId="{6E810F67-A995-46F7-8ABA-58C508E18622}">
      <dsp:nvSpPr>
        <dsp:cNvPr id="0" name=""/>
        <dsp:cNvSpPr/>
      </dsp:nvSpPr>
      <dsp:spPr>
        <a:xfrm>
          <a:off x="0" y="3635191"/>
          <a:ext cx="6692748" cy="604800"/>
        </a:xfrm>
        <a:prstGeom prst="rect">
          <a:avLst/>
        </a:prstGeom>
        <a:solidFill>
          <a:schemeClr val="lt1">
            <a:alpha val="90000"/>
            <a:hueOff val="0"/>
            <a:satOff val="0"/>
            <a:lumOff val="0"/>
            <a:alphaOff val="0"/>
          </a:schemeClr>
        </a:solidFill>
        <a:ln w="9525" cap="flat" cmpd="sng" algn="ctr">
          <a:solidFill>
            <a:schemeClr val="accent5">
              <a:hueOff val="-3308557"/>
              <a:satOff val="-17770"/>
              <a:lumOff val="6078"/>
              <a:alphaOff val="0"/>
            </a:schemeClr>
          </a:solidFill>
          <a:prstDash val="solid"/>
        </a:ln>
        <a:effectLst/>
      </dsp:spPr>
      <dsp:style>
        <a:lnRef idx="1">
          <a:scrgbClr r="0" g="0" b="0"/>
        </a:lnRef>
        <a:fillRef idx="1">
          <a:scrgbClr r="0" g="0" b="0"/>
        </a:fillRef>
        <a:effectRef idx="0">
          <a:scrgbClr r="0" g="0" b="0"/>
        </a:effectRef>
        <a:fontRef idx="minor"/>
      </dsp:style>
    </dsp:sp>
    <dsp:sp modelId="{04094B29-04D2-4143-8235-262E3489F79C}">
      <dsp:nvSpPr>
        <dsp:cNvPr id="0" name=""/>
        <dsp:cNvSpPr/>
      </dsp:nvSpPr>
      <dsp:spPr>
        <a:xfrm>
          <a:off x="334637" y="3280952"/>
          <a:ext cx="4684923" cy="708480"/>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a:t>Service</a:t>
          </a:r>
        </a:p>
      </dsp:txBody>
      <dsp:txXfrm>
        <a:off x="369222" y="3315537"/>
        <a:ext cx="461575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66E9D-B352-43CD-BEC5-29813A9ED4C4}">
      <dsp:nvSpPr>
        <dsp:cNvPr id="0" name=""/>
        <dsp:cNvSpPr/>
      </dsp:nvSpPr>
      <dsp:spPr>
        <a:xfrm>
          <a:off x="0" y="0"/>
          <a:ext cx="8420100" cy="942816"/>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Offering a selection of both OTC and prescription hearing aids</a:t>
          </a:r>
        </a:p>
      </dsp:txBody>
      <dsp:txXfrm>
        <a:off x="27614" y="27614"/>
        <a:ext cx="7402727" cy="887588"/>
      </dsp:txXfrm>
    </dsp:sp>
    <dsp:sp modelId="{669FB86E-88B1-4EAA-A19A-FF7A9A1C7000}">
      <dsp:nvSpPr>
        <dsp:cNvPr id="0" name=""/>
        <dsp:cNvSpPr/>
      </dsp:nvSpPr>
      <dsp:spPr>
        <a:xfrm>
          <a:off x="742949" y="1099952"/>
          <a:ext cx="8420100" cy="942816"/>
        </a:xfrm>
        <a:prstGeom prst="roundRect">
          <a:avLst>
            <a:gd name="adj" fmla="val 10000"/>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Education of providers on how to convert questions regarding OTC aids to hearing evaluations</a:t>
          </a:r>
        </a:p>
      </dsp:txBody>
      <dsp:txXfrm>
        <a:off x="770563" y="1127566"/>
        <a:ext cx="7009091" cy="887588"/>
      </dsp:txXfrm>
    </dsp:sp>
    <dsp:sp modelId="{776481EF-FEC7-48AB-BBD9-6566E5D347F3}">
      <dsp:nvSpPr>
        <dsp:cNvPr id="0" name=""/>
        <dsp:cNvSpPr/>
      </dsp:nvSpPr>
      <dsp:spPr>
        <a:xfrm>
          <a:off x="1485899" y="2199904"/>
          <a:ext cx="8420100" cy="942816"/>
        </a:xfrm>
        <a:prstGeom prst="roundRect">
          <a:avLst>
            <a:gd name="adj" fmla="val 10000"/>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Ability to convert OTC devices for a fee to a programmed device</a:t>
          </a:r>
        </a:p>
      </dsp:txBody>
      <dsp:txXfrm>
        <a:off x="1513513" y="2227518"/>
        <a:ext cx="7009091" cy="887588"/>
      </dsp:txXfrm>
    </dsp:sp>
    <dsp:sp modelId="{3F4456DD-452D-401E-B7DC-40519172810F}">
      <dsp:nvSpPr>
        <dsp:cNvPr id="0" name=""/>
        <dsp:cNvSpPr/>
      </dsp:nvSpPr>
      <dsp:spPr>
        <a:xfrm>
          <a:off x="7807269" y="714969"/>
          <a:ext cx="612830" cy="61283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945156" y="714969"/>
        <a:ext cx="337056" cy="461155"/>
      </dsp:txXfrm>
    </dsp:sp>
    <dsp:sp modelId="{F75E51DC-D2E9-4041-BFD8-2FDA67F4AE44}">
      <dsp:nvSpPr>
        <dsp:cNvPr id="0" name=""/>
        <dsp:cNvSpPr/>
      </dsp:nvSpPr>
      <dsp:spPr>
        <a:xfrm>
          <a:off x="8550219" y="1808635"/>
          <a:ext cx="612830" cy="612830"/>
        </a:xfrm>
        <a:prstGeom prst="downArrow">
          <a:avLst>
            <a:gd name="adj1" fmla="val 55000"/>
            <a:gd name="adj2" fmla="val 45000"/>
          </a:avLst>
        </a:prstGeom>
        <a:solidFill>
          <a:schemeClr val="accent5">
            <a:tint val="40000"/>
            <a:alpha val="90000"/>
            <a:hueOff val="-3788726"/>
            <a:satOff val="-13699"/>
            <a:lumOff val="923"/>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688106" y="1808635"/>
        <a:ext cx="337056" cy="461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B58B-578A-4878-9E49-4C64B3774280}">
      <dsp:nvSpPr>
        <dsp:cNvPr id="0" name=""/>
        <dsp:cNvSpPr/>
      </dsp:nvSpPr>
      <dsp:spPr>
        <a:xfrm>
          <a:off x="595907" y="788"/>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options</a:t>
          </a:r>
        </a:p>
      </dsp:txBody>
      <dsp:txXfrm>
        <a:off x="595907" y="788"/>
        <a:ext cx="2723182" cy="1633909"/>
      </dsp:txXfrm>
    </dsp:sp>
    <dsp:sp modelId="{DAC9900A-C980-41BA-8113-17E2EC4B2691}">
      <dsp:nvSpPr>
        <dsp:cNvPr id="0" name=""/>
        <dsp:cNvSpPr/>
      </dsp:nvSpPr>
      <dsp:spPr>
        <a:xfrm>
          <a:off x="3591408" y="788"/>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Better education regarding OTC solutions</a:t>
          </a:r>
        </a:p>
      </dsp:txBody>
      <dsp:txXfrm>
        <a:off x="3591408" y="788"/>
        <a:ext cx="2723182" cy="1633909"/>
      </dsp:txXfrm>
    </dsp:sp>
    <dsp:sp modelId="{1065C811-C9A5-4C7A-8FB4-D852C41C8EBE}">
      <dsp:nvSpPr>
        <dsp:cNvPr id="0" name=""/>
        <dsp:cNvSpPr/>
      </dsp:nvSpPr>
      <dsp:spPr>
        <a:xfrm>
          <a:off x="6586908" y="788"/>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support</a:t>
          </a:r>
        </a:p>
      </dsp:txBody>
      <dsp:txXfrm>
        <a:off x="6586908" y="788"/>
        <a:ext cx="2723182" cy="1633909"/>
      </dsp:txXfrm>
    </dsp:sp>
    <dsp:sp modelId="{8FC752B7-4759-46F2-B10B-ED28851B8616}">
      <dsp:nvSpPr>
        <dsp:cNvPr id="0" name=""/>
        <dsp:cNvSpPr/>
      </dsp:nvSpPr>
      <dsp:spPr>
        <a:xfrm>
          <a:off x="595907" y="1907016"/>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Improved outcomes with OTC solutions</a:t>
          </a:r>
        </a:p>
      </dsp:txBody>
      <dsp:txXfrm>
        <a:off x="595907" y="1907016"/>
        <a:ext cx="2723182" cy="1633909"/>
      </dsp:txXfrm>
    </dsp:sp>
    <dsp:sp modelId="{55090D34-F20C-47D1-95F3-EB353D089C63}">
      <dsp:nvSpPr>
        <dsp:cNvPr id="0" name=""/>
        <dsp:cNvSpPr/>
      </dsp:nvSpPr>
      <dsp:spPr>
        <a:xfrm>
          <a:off x="3591408" y="1907016"/>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Earlier access to treatment</a:t>
          </a:r>
        </a:p>
      </dsp:txBody>
      <dsp:txXfrm>
        <a:off x="3591408" y="1907016"/>
        <a:ext cx="2723182" cy="1633909"/>
      </dsp:txXfrm>
    </dsp:sp>
    <dsp:sp modelId="{4DBE6C8C-CC6C-4969-B253-4B5D152A0082}">
      <dsp:nvSpPr>
        <dsp:cNvPr id="0" name=""/>
        <dsp:cNvSpPr/>
      </dsp:nvSpPr>
      <dsp:spPr>
        <a:xfrm>
          <a:off x="6586908" y="1907016"/>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Solutions for those that cannot access traditional hearing aids</a:t>
          </a:r>
        </a:p>
      </dsp:txBody>
      <dsp:txXfrm>
        <a:off x="6586908" y="1907016"/>
        <a:ext cx="2723182" cy="1633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B58B-578A-4878-9E49-4C64B3774280}">
      <dsp:nvSpPr>
        <dsp:cNvPr id="0" name=""/>
        <dsp:cNvSpPr/>
      </dsp:nvSpPr>
      <dsp:spPr>
        <a:xfrm>
          <a:off x="595907" y="788"/>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awareness</a:t>
          </a:r>
        </a:p>
      </dsp:txBody>
      <dsp:txXfrm>
        <a:off x="595907" y="788"/>
        <a:ext cx="2723182" cy="1633909"/>
      </dsp:txXfrm>
    </dsp:sp>
    <dsp:sp modelId="{DAC9900A-C980-41BA-8113-17E2EC4B2691}">
      <dsp:nvSpPr>
        <dsp:cNvPr id="0" name=""/>
        <dsp:cNvSpPr/>
      </dsp:nvSpPr>
      <dsp:spPr>
        <a:xfrm>
          <a:off x="3591408" y="788"/>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Meeting people earlier in their journey</a:t>
          </a:r>
        </a:p>
      </dsp:txBody>
      <dsp:txXfrm>
        <a:off x="3591408" y="788"/>
        <a:ext cx="2723182" cy="1633909"/>
      </dsp:txXfrm>
    </dsp:sp>
    <dsp:sp modelId="{1065C811-C9A5-4C7A-8FB4-D852C41C8EBE}">
      <dsp:nvSpPr>
        <dsp:cNvPr id="0" name=""/>
        <dsp:cNvSpPr/>
      </dsp:nvSpPr>
      <dsp:spPr>
        <a:xfrm>
          <a:off x="6586908" y="788"/>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opportunities for hearing evaluations</a:t>
          </a:r>
        </a:p>
      </dsp:txBody>
      <dsp:txXfrm>
        <a:off x="6586908" y="788"/>
        <a:ext cx="2723182" cy="1633909"/>
      </dsp:txXfrm>
    </dsp:sp>
    <dsp:sp modelId="{8FC752B7-4759-46F2-B10B-ED28851B8616}">
      <dsp:nvSpPr>
        <dsp:cNvPr id="0" name=""/>
        <dsp:cNvSpPr/>
      </dsp:nvSpPr>
      <dsp:spPr>
        <a:xfrm>
          <a:off x="2093658" y="1907016"/>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sales of prescription aids</a:t>
          </a:r>
        </a:p>
      </dsp:txBody>
      <dsp:txXfrm>
        <a:off x="2093658" y="1907016"/>
        <a:ext cx="2723182" cy="1633909"/>
      </dsp:txXfrm>
    </dsp:sp>
    <dsp:sp modelId="{55090D34-F20C-47D1-95F3-EB353D089C63}">
      <dsp:nvSpPr>
        <dsp:cNvPr id="0" name=""/>
        <dsp:cNvSpPr/>
      </dsp:nvSpPr>
      <dsp:spPr>
        <a:xfrm>
          <a:off x="5089158" y="1907016"/>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reach </a:t>
          </a:r>
        </a:p>
      </dsp:txBody>
      <dsp:txXfrm>
        <a:off x="5089158" y="1907016"/>
        <a:ext cx="2723182" cy="1633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C837-CDB8-4F04-BC1E-5AB16E562CF3}">
      <dsp:nvSpPr>
        <dsp:cNvPr id="0" name=""/>
        <dsp:cNvSpPr/>
      </dsp:nvSpPr>
      <dsp:spPr>
        <a:xfrm>
          <a:off x="0" y="0"/>
          <a:ext cx="7397250" cy="0"/>
        </a:xfrm>
        <a:prstGeom prst="line">
          <a:avLst/>
        </a:prstGeom>
        <a:gradFill rotWithShape="0">
          <a:gsLst>
            <a:gs pos="0">
              <a:schemeClr val="accent6">
                <a:shade val="50000"/>
                <a:hueOff val="0"/>
                <a:satOff val="0"/>
                <a:lumOff val="0"/>
                <a:alphaOff val="0"/>
                <a:tint val="94000"/>
                <a:satMod val="105000"/>
                <a:lumMod val="102000"/>
              </a:schemeClr>
            </a:gs>
            <a:gs pos="100000">
              <a:schemeClr val="accent6">
                <a:shade val="50000"/>
                <a:hueOff val="0"/>
                <a:satOff val="0"/>
                <a:lumOff val="0"/>
                <a:alphaOff val="0"/>
                <a:shade val="74000"/>
                <a:satMod val="128000"/>
                <a:lumMod val="100000"/>
              </a:schemeClr>
            </a:gs>
          </a:gsLst>
          <a:lin ang="5400000" scaled="0"/>
        </a:gradFill>
        <a:ln w="9525" cap="flat" cmpd="sng" algn="ctr">
          <a:solidFill>
            <a:schemeClr val="accent6">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90495EA-7CB6-4F94-A285-07DDE89D67AE}">
      <dsp:nvSpPr>
        <dsp:cNvPr id="0" name=""/>
        <dsp:cNvSpPr/>
      </dsp:nvSpPr>
      <dsp:spPr>
        <a:xfrm>
          <a:off x="0" y="0"/>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25 </a:t>
          </a:r>
          <a:r>
            <a:rPr lang="en-US" sz="2400" kern="1200" dirty="0" err="1"/>
            <a:t>yr</a:t>
          </a:r>
          <a:r>
            <a:rPr lang="en-US" sz="2400" kern="1200" dirty="0"/>
            <a:t> old female</a:t>
          </a:r>
        </a:p>
      </dsp:txBody>
      <dsp:txXfrm>
        <a:off x="0" y="0"/>
        <a:ext cx="7397250" cy="532109"/>
      </dsp:txXfrm>
    </dsp:sp>
    <dsp:sp modelId="{9FAEF042-DBB7-4849-BB5A-DC458FBE870B}">
      <dsp:nvSpPr>
        <dsp:cNvPr id="0" name=""/>
        <dsp:cNvSpPr/>
      </dsp:nvSpPr>
      <dsp:spPr>
        <a:xfrm>
          <a:off x="0" y="532109"/>
          <a:ext cx="7397250" cy="0"/>
        </a:xfrm>
        <a:prstGeom prst="line">
          <a:avLst/>
        </a:prstGeom>
        <a:gradFill rotWithShape="0">
          <a:gsLst>
            <a:gs pos="0">
              <a:schemeClr val="accent6">
                <a:shade val="50000"/>
                <a:hueOff val="-34297"/>
                <a:satOff val="2523"/>
                <a:lumOff val="9009"/>
                <a:alphaOff val="0"/>
                <a:tint val="94000"/>
                <a:satMod val="105000"/>
                <a:lumMod val="102000"/>
              </a:schemeClr>
            </a:gs>
            <a:gs pos="100000">
              <a:schemeClr val="accent6">
                <a:shade val="50000"/>
                <a:hueOff val="-34297"/>
                <a:satOff val="2523"/>
                <a:lumOff val="9009"/>
                <a:alphaOff val="0"/>
                <a:shade val="74000"/>
                <a:satMod val="128000"/>
                <a:lumMod val="100000"/>
              </a:schemeClr>
            </a:gs>
          </a:gsLst>
          <a:lin ang="5400000" scaled="0"/>
        </a:gradFill>
        <a:ln w="9525" cap="flat" cmpd="sng" algn="ctr">
          <a:solidFill>
            <a:schemeClr val="accent6">
              <a:shade val="50000"/>
              <a:hueOff val="-34297"/>
              <a:satOff val="2523"/>
              <a:lumOff val="90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657D3E9-E940-4573-9022-530DC37C3A69}">
      <dsp:nvSpPr>
        <dsp:cNvPr id="0" name=""/>
        <dsp:cNvSpPr/>
      </dsp:nvSpPr>
      <dsp:spPr>
        <a:xfrm>
          <a:off x="0" y="532109"/>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Full time college student</a:t>
          </a:r>
        </a:p>
      </dsp:txBody>
      <dsp:txXfrm>
        <a:off x="0" y="532109"/>
        <a:ext cx="7397250" cy="532109"/>
      </dsp:txXfrm>
    </dsp:sp>
    <dsp:sp modelId="{75FFC01B-CB67-4B8B-A5B7-2175FF54AF63}">
      <dsp:nvSpPr>
        <dsp:cNvPr id="0" name=""/>
        <dsp:cNvSpPr/>
      </dsp:nvSpPr>
      <dsp:spPr>
        <a:xfrm>
          <a:off x="0" y="1064219"/>
          <a:ext cx="7397250" cy="0"/>
        </a:xfrm>
        <a:prstGeom prst="line">
          <a:avLst/>
        </a:prstGeom>
        <a:gradFill rotWithShape="0">
          <a:gsLst>
            <a:gs pos="0">
              <a:schemeClr val="accent6">
                <a:shade val="50000"/>
                <a:hueOff val="-68595"/>
                <a:satOff val="5045"/>
                <a:lumOff val="18018"/>
                <a:alphaOff val="0"/>
                <a:tint val="94000"/>
                <a:satMod val="105000"/>
                <a:lumMod val="102000"/>
              </a:schemeClr>
            </a:gs>
            <a:gs pos="100000">
              <a:schemeClr val="accent6">
                <a:shade val="50000"/>
                <a:hueOff val="-68595"/>
                <a:satOff val="5045"/>
                <a:lumOff val="18018"/>
                <a:alphaOff val="0"/>
                <a:shade val="74000"/>
                <a:satMod val="128000"/>
                <a:lumMod val="100000"/>
              </a:schemeClr>
            </a:gs>
          </a:gsLst>
          <a:lin ang="5400000" scaled="0"/>
        </a:gradFill>
        <a:ln w="9525" cap="flat" cmpd="sng" algn="ctr">
          <a:solidFill>
            <a:schemeClr val="accent6">
              <a:shade val="50000"/>
              <a:hueOff val="-68595"/>
              <a:satOff val="5045"/>
              <a:lumOff val="180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D927E4-8D5B-40CE-9F52-781518BB6520}">
      <dsp:nvSpPr>
        <dsp:cNvPr id="0" name=""/>
        <dsp:cNvSpPr/>
      </dsp:nvSpPr>
      <dsp:spPr>
        <a:xfrm>
          <a:off x="0" y="1064219"/>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Reports difficulty hearing in classes</a:t>
          </a:r>
        </a:p>
      </dsp:txBody>
      <dsp:txXfrm>
        <a:off x="0" y="1064219"/>
        <a:ext cx="7397250" cy="532109"/>
      </dsp:txXfrm>
    </dsp:sp>
    <dsp:sp modelId="{B3CF606D-B6D9-4426-B106-E4968D7DAC13}">
      <dsp:nvSpPr>
        <dsp:cNvPr id="0" name=""/>
        <dsp:cNvSpPr/>
      </dsp:nvSpPr>
      <dsp:spPr>
        <a:xfrm>
          <a:off x="0" y="1596329"/>
          <a:ext cx="7397250" cy="0"/>
        </a:xfrm>
        <a:prstGeom prst="line">
          <a:avLst/>
        </a:prstGeom>
        <a:gradFill rotWithShape="0">
          <a:gsLst>
            <a:gs pos="0">
              <a:schemeClr val="accent6">
                <a:shade val="50000"/>
                <a:hueOff val="-102892"/>
                <a:satOff val="7568"/>
                <a:lumOff val="27026"/>
                <a:alphaOff val="0"/>
                <a:tint val="94000"/>
                <a:satMod val="105000"/>
                <a:lumMod val="102000"/>
              </a:schemeClr>
            </a:gs>
            <a:gs pos="100000">
              <a:schemeClr val="accent6">
                <a:shade val="50000"/>
                <a:hueOff val="-102892"/>
                <a:satOff val="7568"/>
                <a:lumOff val="27026"/>
                <a:alphaOff val="0"/>
                <a:shade val="74000"/>
                <a:satMod val="128000"/>
                <a:lumMod val="100000"/>
              </a:schemeClr>
            </a:gs>
          </a:gsLst>
          <a:lin ang="5400000" scaled="0"/>
        </a:gradFill>
        <a:ln w="9525" cap="flat" cmpd="sng" algn="ctr">
          <a:solidFill>
            <a:schemeClr val="accent6">
              <a:shade val="50000"/>
              <a:hueOff val="-102892"/>
              <a:satOff val="7568"/>
              <a:lumOff val="2702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60A3A1D-885F-448B-9352-1107D2467BC9}">
      <dsp:nvSpPr>
        <dsp:cNvPr id="0" name=""/>
        <dsp:cNvSpPr/>
      </dsp:nvSpPr>
      <dsp:spPr>
        <a:xfrm>
          <a:off x="0" y="1596329"/>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Sinus infection 2 months ago, treated by ENT</a:t>
          </a:r>
        </a:p>
      </dsp:txBody>
      <dsp:txXfrm>
        <a:off x="0" y="1596329"/>
        <a:ext cx="7397250" cy="532109"/>
      </dsp:txXfrm>
    </dsp:sp>
    <dsp:sp modelId="{71935D43-55CE-4806-9D47-83B39DE601EF}">
      <dsp:nvSpPr>
        <dsp:cNvPr id="0" name=""/>
        <dsp:cNvSpPr/>
      </dsp:nvSpPr>
      <dsp:spPr>
        <a:xfrm>
          <a:off x="0" y="2128438"/>
          <a:ext cx="7397250" cy="0"/>
        </a:xfrm>
        <a:prstGeom prst="line">
          <a:avLst/>
        </a:prstGeom>
        <a:gradFill rotWithShape="0">
          <a:gsLst>
            <a:gs pos="0">
              <a:schemeClr val="accent6">
                <a:shade val="50000"/>
                <a:hueOff val="-137189"/>
                <a:satOff val="10091"/>
                <a:lumOff val="36035"/>
                <a:alphaOff val="0"/>
                <a:tint val="94000"/>
                <a:satMod val="105000"/>
                <a:lumMod val="102000"/>
              </a:schemeClr>
            </a:gs>
            <a:gs pos="100000">
              <a:schemeClr val="accent6">
                <a:shade val="50000"/>
                <a:hueOff val="-137189"/>
                <a:satOff val="10091"/>
                <a:lumOff val="36035"/>
                <a:alphaOff val="0"/>
                <a:shade val="74000"/>
                <a:satMod val="128000"/>
                <a:lumMod val="100000"/>
              </a:schemeClr>
            </a:gs>
          </a:gsLst>
          <a:lin ang="5400000" scaled="0"/>
        </a:gradFill>
        <a:ln w="9525" cap="flat" cmpd="sng" algn="ctr">
          <a:solidFill>
            <a:schemeClr val="accent6">
              <a:shade val="50000"/>
              <a:hueOff val="-137189"/>
              <a:satOff val="10091"/>
              <a:lumOff val="3603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591D373-404B-4AA4-9979-10C14615E256}">
      <dsp:nvSpPr>
        <dsp:cNvPr id="0" name=""/>
        <dsp:cNvSpPr/>
      </dsp:nvSpPr>
      <dsp:spPr>
        <a:xfrm>
          <a:off x="0" y="212843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Feels she isn’t hearing as well since</a:t>
          </a:r>
        </a:p>
      </dsp:txBody>
      <dsp:txXfrm>
        <a:off x="0" y="2128438"/>
        <a:ext cx="7397250" cy="532109"/>
      </dsp:txXfrm>
    </dsp:sp>
    <dsp:sp modelId="{3F1A529E-7DB1-41E9-9544-6C1E54F2D776}">
      <dsp:nvSpPr>
        <dsp:cNvPr id="0" name=""/>
        <dsp:cNvSpPr/>
      </dsp:nvSpPr>
      <dsp:spPr>
        <a:xfrm>
          <a:off x="0" y="2660548"/>
          <a:ext cx="7397250" cy="0"/>
        </a:xfrm>
        <a:prstGeom prst="line">
          <a:avLst/>
        </a:prstGeom>
        <a:gradFill rotWithShape="0">
          <a:gsLst>
            <a:gs pos="0">
              <a:schemeClr val="accent6">
                <a:shade val="50000"/>
                <a:hueOff val="-102892"/>
                <a:satOff val="7568"/>
                <a:lumOff val="27026"/>
                <a:alphaOff val="0"/>
                <a:tint val="94000"/>
                <a:satMod val="105000"/>
                <a:lumMod val="102000"/>
              </a:schemeClr>
            </a:gs>
            <a:gs pos="100000">
              <a:schemeClr val="accent6">
                <a:shade val="50000"/>
                <a:hueOff val="-102892"/>
                <a:satOff val="7568"/>
                <a:lumOff val="27026"/>
                <a:alphaOff val="0"/>
                <a:shade val="74000"/>
                <a:satMod val="128000"/>
                <a:lumMod val="100000"/>
              </a:schemeClr>
            </a:gs>
          </a:gsLst>
          <a:lin ang="5400000" scaled="0"/>
        </a:gradFill>
        <a:ln w="9525" cap="flat" cmpd="sng" algn="ctr">
          <a:solidFill>
            <a:schemeClr val="accent6">
              <a:shade val="50000"/>
              <a:hueOff val="-102892"/>
              <a:satOff val="7568"/>
              <a:lumOff val="2702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E50D66C-2407-4F76-BFDB-5378EC7DB5E3}">
      <dsp:nvSpPr>
        <dsp:cNvPr id="0" name=""/>
        <dsp:cNvSpPr/>
      </dsp:nvSpPr>
      <dsp:spPr>
        <a:xfrm>
          <a:off x="0" y="266054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Family history of HL</a:t>
          </a:r>
        </a:p>
      </dsp:txBody>
      <dsp:txXfrm>
        <a:off x="0" y="2660548"/>
        <a:ext cx="7397250" cy="532109"/>
      </dsp:txXfrm>
    </dsp:sp>
    <dsp:sp modelId="{970A8723-2370-4883-AB22-859AE91A5355}">
      <dsp:nvSpPr>
        <dsp:cNvPr id="0" name=""/>
        <dsp:cNvSpPr/>
      </dsp:nvSpPr>
      <dsp:spPr>
        <a:xfrm>
          <a:off x="0" y="3192658"/>
          <a:ext cx="7397250" cy="0"/>
        </a:xfrm>
        <a:prstGeom prst="line">
          <a:avLst/>
        </a:prstGeom>
        <a:gradFill rotWithShape="0">
          <a:gsLst>
            <a:gs pos="0">
              <a:schemeClr val="accent6">
                <a:shade val="50000"/>
                <a:hueOff val="-68595"/>
                <a:satOff val="5045"/>
                <a:lumOff val="18018"/>
                <a:alphaOff val="0"/>
                <a:tint val="94000"/>
                <a:satMod val="105000"/>
                <a:lumMod val="102000"/>
              </a:schemeClr>
            </a:gs>
            <a:gs pos="100000">
              <a:schemeClr val="accent6">
                <a:shade val="50000"/>
                <a:hueOff val="-68595"/>
                <a:satOff val="5045"/>
                <a:lumOff val="18018"/>
                <a:alphaOff val="0"/>
                <a:shade val="74000"/>
                <a:satMod val="128000"/>
                <a:lumMod val="100000"/>
              </a:schemeClr>
            </a:gs>
          </a:gsLst>
          <a:lin ang="5400000" scaled="0"/>
        </a:gradFill>
        <a:ln w="9525" cap="flat" cmpd="sng" algn="ctr">
          <a:solidFill>
            <a:schemeClr val="accent6">
              <a:shade val="50000"/>
              <a:hueOff val="-68595"/>
              <a:satOff val="5045"/>
              <a:lumOff val="180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3B2664F-B363-44CF-AB39-3DE8C7123EC0}">
      <dsp:nvSpPr>
        <dsp:cNvPr id="0" name=""/>
        <dsp:cNvSpPr/>
      </dsp:nvSpPr>
      <dsp:spPr>
        <a:xfrm>
          <a:off x="0" y="319265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Mild SNHL</a:t>
          </a:r>
        </a:p>
      </dsp:txBody>
      <dsp:txXfrm>
        <a:off x="0" y="3192658"/>
        <a:ext cx="7397250" cy="532109"/>
      </dsp:txXfrm>
    </dsp:sp>
    <dsp:sp modelId="{526D01BB-0377-4B83-B9DC-8021EF33CACA}">
      <dsp:nvSpPr>
        <dsp:cNvPr id="0" name=""/>
        <dsp:cNvSpPr/>
      </dsp:nvSpPr>
      <dsp:spPr>
        <a:xfrm>
          <a:off x="0" y="3724768"/>
          <a:ext cx="7397250" cy="0"/>
        </a:xfrm>
        <a:prstGeom prst="line">
          <a:avLst/>
        </a:prstGeom>
        <a:gradFill rotWithShape="0">
          <a:gsLst>
            <a:gs pos="0">
              <a:schemeClr val="accent6">
                <a:shade val="50000"/>
                <a:hueOff val="-34297"/>
                <a:satOff val="2523"/>
                <a:lumOff val="9009"/>
                <a:alphaOff val="0"/>
                <a:tint val="94000"/>
                <a:satMod val="105000"/>
                <a:lumMod val="102000"/>
              </a:schemeClr>
            </a:gs>
            <a:gs pos="100000">
              <a:schemeClr val="accent6">
                <a:shade val="50000"/>
                <a:hueOff val="-34297"/>
                <a:satOff val="2523"/>
                <a:lumOff val="9009"/>
                <a:alphaOff val="0"/>
                <a:shade val="74000"/>
                <a:satMod val="128000"/>
                <a:lumMod val="100000"/>
              </a:schemeClr>
            </a:gs>
          </a:gsLst>
          <a:lin ang="5400000" scaled="0"/>
        </a:gradFill>
        <a:ln w="9525" cap="flat" cmpd="sng" algn="ctr">
          <a:solidFill>
            <a:schemeClr val="accent6">
              <a:shade val="50000"/>
              <a:hueOff val="-34297"/>
              <a:satOff val="2523"/>
              <a:lumOff val="90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ED0109D-07AC-4E20-BEB5-BF8FB42E5B01}">
      <dsp:nvSpPr>
        <dsp:cNvPr id="0" name=""/>
        <dsp:cNvSpPr/>
      </dsp:nvSpPr>
      <dsp:spPr>
        <a:xfrm>
          <a:off x="0" y="372476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Asked lots of follow up questions after test</a:t>
          </a:r>
        </a:p>
      </dsp:txBody>
      <dsp:txXfrm>
        <a:off x="0" y="3724768"/>
        <a:ext cx="7397250" cy="532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C837-CDB8-4F04-BC1E-5AB16E562CF3}">
      <dsp:nvSpPr>
        <dsp:cNvPr id="0" name=""/>
        <dsp:cNvSpPr/>
      </dsp:nvSpPr>
      <dsp:spPr>
        <a:xfrm>
          <a:off x="0" y="0"/>
          <a:ext cx="7397250" cy="0"/>
        </a:xfrm>
        <a:prstGeom prst="line">
          <a:avLst/>
        </a:prstGeom>
        <a:gradFill rotWithShape="0">
          <a:gsLst>
            <a:gs pos="0">
              <a:schemeClr val="accent6">
                <a:shade val="50000"/>
                <a:hueOff val="0"/>
                <a:satOff val="0"/>
                <a:lumOff val="0"/>
                <a:alphaOff val="0"/>
                <a:tint val="94000"/>
                <a:satMod val="105000"/>
                <a:lumMod val="102000"/>
              </a:schemeClr>
            </a:gs>
            <a:gs pos="100000">
              <a:schemeClr val="accent6">
                <a:shade val="50000"/>
                <a:hueOff val="0"/>
                <a:satOff val="0"/>
                <a:lumOff val="0"/>
                <a:alphaOff val="0"/>
                <a:shade val="74000"/>
                <a:satMod val="128000"/>
                <a:lumMod val="100000"/>
              </a:schemeClr>
            </a:gs>
          </a:gsLst>
          <a:lin ang="5400000" scaled="0"/>
        </a:gradFill>
        <a:ln w="9525" cap="flat" cmpd="sng" algn="ctr">
          <a:solidFill>
            <a:schemeClr val="accent6">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90495EA-7CB6-4F94-A285-07DDE89D67AE}">
      <dsp:nvSpPr>
        <dsp:cNvPr id="0" name=""/>
        <dsp:cNvSpPr/>
      </dsp:nvSpPr>
      <dsp:spPr>
        <a:xfrm>
          <a:off x="0" y="0"/>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25 </a:t>
          </a:r>
          <a:r>
            <a:rPr lang="en-US" sz="2400" kern="1200" dirty="0" err="1"/>
            <a:t>yr</a:t>
          </a:r>
          <a:r>
            <a:rPr lang="en-US" sz="2400" kern="1200" dirty="0"/>
            <a:t> old female</a:t>
          </a:r>
        </a:p>
      </dsp:txBody>
      <dsp:txXfrm>
        <a:off x="0" y="0"/>
        <a:ext cx="7397250" cy="532109"/>
      </dsp:txXfrm>
    </dsp:sp>
    <dsp:sp modelId="{9FAEF042-DBB7-4849-BB5A-DC458FBE870B}">
      <dsp:nvSpPr>
        <dsp:cNvPr id="0" name=""/>
        <dsp:cNvSpPr/>
      </dsp:nvSpPr>
      <dsp:spPr>
        <a:xfrm>
          <a:off x="0" y="532109"/>
          <a:ext cx="7397250" cy="0"/>
        </a:xfrm>
        <a:prstGeom prst="line">
          <a:avLst/>
        </a:prstGeom>
        <a:gradFill rotWithShape="0">
          <a:gsLst>
            <a:gs pos="0">
              <a:schemeClr val="accent6">
                <a:shade val="50000"/>
                <a:hueOff val="-34297"/>
                <a:satOff val="2523"/>
                <a:lumOff val="9009"/>
                <a:alphaOff val="0"/>
                <a:tint val="94000"/>
                <a:satMod val="105000"/>
                <a:lumMod val="102000"/>
              </a:schemeClr>
            </a:gs>
            <a:gs pos="100000">
              <a:schemeClr val="accent6">
                <a:shade val="50000"/>
                <a:hueOff val="-34297"/>
                <a:satOff val="2523"/>
                <a:lumOff val="9009"/>
                <a:alphaOff val="0"/>
                <a:shade val="74000"/>
                <a:satMod val="128000"/>
                <a:lumMod val="100000"/>
              </a:schemeClr>
            </a:gs>
          </a:gsLst>
          <a:lin ang="5400000" scaled="0"/>
        </a:gradFill>
        <a:ln w="9525" cap="flat" cmpd="sng" algn="ctr">
          <a:solidFill>
            <a:schemeClr val="accent6">
              <a:shade val="50000"/>
              <a:hueOff val="-34297"/>
              <a:satOff val="2523"/>
              <a:lumOff val="90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657D3E9-E940-4573-9022-530DC37C3A69}">
      <dsp:nvSpPr>
        <dsp:cNvPr id="0" name=""/>
        <dsp:cNvSpPr/>
      </dsp:nvSpPr>
      <dsp:spPr>
        <a:xfrm>
          <a:off x="0" y="532109"/>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Full time college student</a:t>
          </a:r>
        </a:p>
      </dsp:txBody>
      <dsp:txXfrm>
        <a:off x="0" y="532109"/>
        <a:ext cx="7397250" cy="532109"/>
      </dsp:txXfrm>
    </dsp:sp>
    <dsp:sp modelId="{75FFC01B-CB67-4B8B-A5B7-2175FF54AF63}">
      <dsp:nvSpPr>
        <dsp:cNvPr id="0" name=""/>
        <dsp:cNvSpPr/>
      </dsp:nvSpPr>
      <dsp:spPr>
        <a:xfrm>
          <a:off x="0" y="1064219"/>
          <a:ext cx="7397250" cy="0"/>
        </a:xfrm>
        <a:prstGeom prst="line">
          <a:avLst/>
        </a:prstGeom>
        <a:gradFill rotWithShape="0">
          <a:gsLst>
            <a:gs pos="0">
              <a:schemeClr val="accent6">
                <a:shade val="50000"/>
                <a:hueOff val="-68595"/>
                <a:satOff val="5045"/>
                <a:lumOff val="18018"/>
                <a:alphaOff val="0"/>
                <a:tint val="94000"/>
                <a:satMod val="105000"/>
                <a:lumMod val="102000"/>
              </a:schemeClr>
            </a:gs>
            <a:gs pos="100000">
              <a:schemeClr val="accent6">
                <a:shade val="50000"/>
                <a:hueOff val="-68595"/>
                <a:satOff val="5045"/>
                <a:lumOff val="18018"/>
                <a:alphaOff val="0"/>
                <a:shade val="74000"/>
                <a:satMod val="128000"/>
                <a:lumMod val="100000"/>
              </a:schemeClr>
            </a:gs>
          </a:gsLst>
          <a:lin ang="5400000" scaled="0"/>
        </a:gradFill>
        <a:ln w="9525" cap="flat" cmpd="sng" algn="ctr">
          <a:solidFill>
            <a:schemeClr val="accent6">
              <a:shade val="50000"/>
              <a:hueOff val="-68595"/>
              <a:satOff val="5045"/>
              <a:lumOff val="180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D927E4-8D5B-40CE-9F52-781518BB6520}">
      <dsp:nvSpPr>
        <dsp:cNvPr id="0" name=""/>
        <dsp:cNvSpPr/>
      </dsp:nvSpPr>
      <dsp:spPr>
        <a:xfrm>
          <a:off x="0" y="1064219"/>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Reports difficulty hearing in classes</a:t>
          </a:r>
        </a:p>
      </dsp:txBody>
      <dsp:txXfrm>
        <a:off x="0" y="1064219"/>
        <a:ext cx="7397250" cy="532109"/>
      </dsp:txXfrm>
    </dsp:sp>
    <dsp:sp modelId="{B3CF606D-B6D9-4426-B106-E4968D7DAC13}">
      <dsp:nvSpPr>
        <dsp:cNvPr id="0" name=""/>
        <dsp:cNvSpPr/>
      </dsp:nvSpPr>
      <dsp:spPr>
        <a:xfrm>
          <a:off x="0" y="1596329"/>
          <a:ext cx="7397250" cy="0"/>
        </a:xfrm>
        <a:prstGeom prst="line">
          <a:avLst/>
        </a:prstGeom>
        <a:gradFill rotWithShape="0">
          <a:gsLst>
            <a:gs pos="0">
              <a:schemeClr val="accent6">
                <a:shade val="50000"/>
                <a:hueOff val="-102892"/>
                <a:satOff val="7568"/>
                <a:lumOff val="27026"/>
                <a:alphaOff val="0"/>
                <a:tint val="94000"/>
                <a:satMod val="105000"/>
                <a:lumMod val="102000"/>
              </a:schemeClr>
            </a:gs>
            <a:gs pos="100000">
              <a:schemeClr val="accent6">
                <a:shade val="50000"/>
                <a:hueOff val="-102892"/>
                <a:satOff val="7568"/>
                <a:lumOff val="27026"/>
                <a:alphaOff val="0"/>
                <a:shade val="74000"/>
                <a:satMod val="128000"/>
                <a:lumMod val="100000"/>
              </a:schemeClr>
            </a:gs>
          </a:gsLst>
          <a:lin ang="5400000" scaled="0"/>
        </a:gradFill>
        <a:ln w="9525" cap="flat" cmpd="sng" algn="ctr">
          <a:solidFill>
            <a:schemeClr val="accent6">
              <a:shade val="50000"/>
              <a:hueOff val="-102892"/>
              <a:satOff val="7568"/>
              <a:lumOff val="2702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60A3A1D-885F-448B-9352-1107D2467BC9}">
      <dsp:nvSpPr>
        <dsp:cNvPr id="0" name=""/>
        <dsp:cNvSpPr/>
      </dsp:nvSpPr>
      <dsp:spPr>
        <a:xfrm>
          <a:off x="0" y="1596329"/>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Sinus infection 2 months ago, treated by ENT</a:t>
          </a:r>
        </a:p>
      </dsp:txBody>
      <dsp:txXfrm>
        <a:off x="0" y="1596329"/>
        <a:ext cx="7397250" cy="532109"/>
      </dsp:txXfrm>
    </dsp:sp>
    <dsp:sp modelId="{71935D43-55CE-4806-9D47-83B39DE601EF}">
      <dsp:nvSpPr>
        <dsp:cNvPr id="0" name=""/>
        <dsp:cNvSpPr/>
      </dsp:nvSpPr>
      <dsp:spPr>
        <a:xfrm>
          <a:off x="0" y="2128438"/>
          <a:ext cx="7397250" cy="0"/>
        </a:xfrm>
        <a:prstGeom prst="line">
          <a:avLst/>
        </a:prstGeom>
        <a:gradFill rotWithShape="0">
          <a:gsLst>
            <a:gs pos="0">
              <a:schemeClr val="accent6">
                <a:shade val="50000"/>
                <a:hueOff val="-137189"/>
                <a:satOff val="10091"/>
                <a:lumOff val="36035"/>
                <a:alphaOff val="0"/>
                <a:tint val="94000"/>
                <a:satMod val="105000"/>
                <a:lumMod val="102000"/>
              </a:schemeClr>
            </a:gs>
            <a:gs pos="100000">
              <a:schemeClr val="accent6">
                <a:shade val="50000"/>
                <a:hueOff val="-137189"/>
                <a:satOff val="10091"/>
                <a:lumOff val="36035"/>
                <a:alphaOff val="0"/>
                <a:shade val="74000"/>
                <a:satMod val="128000"/>
                <a:lumMod val="100000"/>
              </a:schemeClr>
            </a:gs>
          </a:gsLst>
          <a:lin ang="5400000" scaled="0"/>
        </a:gradFill>
        <a:ln w="9525" cap="flat" cmpd="sng" algn="ctr">
          <a:solidFill>
            <a:schemeClr val="accent6">
              <a:shade val="50000"/>
              <a:hueOff val="-137189"/>
              <a:satOff val="10091"/>
              <a:lumOff val="3603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591D373-404B-4AA4-9979-10C14615E256}">
      <dsp:nvSpPr>
        <dsp:cNvPr id="0" name=""/>
        <dsp:cNvSpPr/>
      </dsp:nvSpPr>
      <dsp:spPr>
        <a:xfrm>
          <a:off x="0" y="212843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Feels she isn’t hearing as well since</a:t>
          </a:r>
        </a:p>
      </dsp:txBody>
      <dsp:txXfrm>
        <a:off x="0" y="2128438"/>
        <a:ext cx="7397250" cy="532109"/>
      </dsp:txXfrm>
    </dsp:sp>
    <dsp:sp modelId="{3F1A529E-7DB1-41E9-9544-6C1E54F2D776}">
      <dsp:nvSpPr>
        <dsp:cNvPr id="0" name=""/>
        <dsp:cNvSpPr/>
      </dsp:nvSpPr>
      <dsp:spPr>
        <a:xfrm>
          <a:off x="0" y="2660548"/>
          <a:ext cx="7397250" cy="0"/>
        </a:xfrm>
        <a:prstGeom prst="line">
          <a:avLst/>
        </a:prstGeom>
        <a:gradFill rotWithShape="0">
          <a:gsLst>
            <a:gs pos="0">
              <a:schemeClr val="accent6">
                <a:shade val="50000"/>
                <a:hueOff val="-102892"/>
                <a:satOff val="7568"/>
                <a:lumOff val="27026"/>
                <a:alphaOff val="0"/>
                <a:tint val="94000"/>
                <a:satMod val="105000"/>
                <a:lumMod val="102000"/>
              </a:schemeClr>
            </a:gs>
            <a:gs pos="100000">
              <a:schemeClr val="accent6">
                <a:shade val="50000"/>
                <a:hueOff val="-102892"/>
                <a:satOff val="7568"/>
                <a:lumOff val="27026"/>
                <a:alphaOff val="0"/>
                <a:shade val="74000"/>
                <a:satMod val="128000"/>
                <a:lumMod val="100000"/>
              </a:schemeClr>
            </a:gs>
          </a:gsLst>
          <a:lin ang="5400000" scaled="0"/>
        </a:gradFill>
        <a:ln w="9525" cap="flat" cmpd="sng" algn="ctr">
          <a:solidFill>
            <a:schemeClr val="accent6">
              <a:shade val="50000"/>
              <a:hueOff val="-102892"/>
              <a:satOff val="7568"/>
              <a:lumOff val="2702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E50D66C-2407-4F76-BFDB-5378EC7DB5E3}">
      <dsp:nvSpPr>
        <dsp:cNvPr id="0" name=""/>
        <dsp:cNvSpPr/>
      </dsp:nvSpPr>
      <dsp:spPr>
        <a:xfrm>
          <a:off x="0" y="266054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Family history of HL</a:t>
          </a:r>
        </a:p>
      </dsp:txBody>
      <dsp:txXfrm>
        <a:off x="0" y="2660548"/>
        <a:ext cx="7397250" cy="532109"/>
      </dsp:txXfrm>
    </dsp:sp>
    <dsp:sp modelId="{970A8723-2370-4883-AB22-859AE91A5355}">
      <dsp:nvSpPr>
        <dsp:cNvPr id="0" name=""/>
        <dsp:cNvSpPr/>
      </dsp:nvSpPr>
      <dsp:spPr>
        <a:xfrm>
          <a:off x="0" y="3192658"/>
          <a:ext cx="7397250" cy="0"/>
        </a:xfrm>
        <a:prstGeom prst="line">
          <a:avLst/>
        </a:prstGeom>
        <a:gradFill rotWithShape="0">
          <a:gsLst>
            <a:gs pos="0">
              <a:schemeClr val="accent6">
                <a:shade val="50000"/>
                <a:hueOff val="-68595"/>
                <a:satOff val="5045"/>
                <a:lumOff val="18018"/>
                <a:alphaOff val="0"/>
                <a:tint val="94000"/>
                <a:satMod val="105000"/>
                <a:lumMod val="102000"/>
              </a:schemeClr>
            </a:gs>
            <a:gs pos="100000">
              <a:schemeClr val="accent6">
                <a:shade val="50000"/>
                <a:hueOff val="-68595"/>
                <a:satOff val="5045"/>
                <a:lumOff val="18018"/>
                <a:alphaOff val="0"/>
                <a:shade val="74000"/>
                <a:satMod val="128000"/>
                <a:lumMod val="100000"/>
              </a:schemeClr>
            </a:gs>
          </a:gsLst>
          <a:lin ang="5400000" scaled="0"/>
        </a:gradFill>
        <a:ln w="9525" cap="flat" cmpd="sng" algn="ctr">
          <a:solidFill>
            <a:schemeClr val="accent6">
              <a:shade val="50000"/>
              <a:hueOff val="-68595"/>
              <a:satOff val="5045"/>
              <a:lumOff val="180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3B2664F-B363-44CF-AB39-3DE8C7123EC0}">
      <dsp:nvSpPr>
        <dsp:cNvPr id="0" name=""/>
        <dsp:cNvSpPr/>
      </dsp:nvSpPr>
      <dsp:spPr>
        <a:xfrm>
          <a:off x="0" y="319265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Normal hearing </a:t>
          </a:r>
        </a:p>
      </dsp:txBody>
      <dsp:txXfrm>
        <a:off x="0" y="3192658"/>
        <a:ext cx="7397250" cy="532109"/>
      </dsp:txXfrm>
    </dsp:sp>
    <dsp:sp modelId="{526D01BB-0377-4B83-B9DC-8021EF33CACA}">
      <dsp:nvSpPr>
        <dsp:cNvPr id="0" name=""/>
        <dsp:cNvSpPr/>
      </dsp:nvSpPr>
      <dsp:spPr>
        <a:xfrm>
          <a:off x="0" y="3724768"/>
          <a:ext cx="7397250" cy="0"/>
        </a:xfrm>
        <a:prstGeom prst="line">
          <a:avLst/>
        </a:prstGeom>
        <a:gradFill rotWithShape="0">
          <a:gsLst>
            <a:gs pos="0">
              <a:schemeClr val="accent6">
                <a:shade val="50000"/>
                <a:hueOff val="-34297"/>
                <a:satOff val="2523"/>
                <a:lumOff val="9009"/>
                <a:alphaOff val="0"/>
                <a:tint val="94000"/>
                <a:satMod val="105000"/>
                <a:lumMod val="102000"/>
              </a:schemeClr>
            </a:gs>
            <a:gs pos="100000">
              <a:schemeClr val="accent6">
                <a:shade val="50000"/>
                <a:hueOff val="-34297"/>
                <a:satOff val="2523"/>
                <a:lumOff val="9009"/>
                <a:alphaOff val="0"/>
                <a:shade val="74000"/>
                <a:satMod val="128000"/>
                <a:lumMod val="100000"/>
              </a:schemeClr>
            </a:gs>
          </a:gsLst>
          <a:lin ang="5400000" scaled="0"/>
        </a:gradFill>
        <a:ln w="9525" cap="flat" cmpd="sng" algn="ctr">
          <a:solidFill>
            <a:schemeClr val="accent6">
              <a:shade val="50000"/>
              <a:hueOff val="-34297"/>
              <a:satOff val="2523"/>
              <a:lumOff val="90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ED0109D-07AC-4E20-BEB5-BF8FB42E5B01}">
      <dsp:nvSpPr>
        <dsp:cNvPr id="0" name=""/>
        <dsp:cNvSpPr/>
      </dsp:nvSpPr>
      <dsp:spPr>
        <a:xfrm>
          <a:off x="0" y="3724768"/>
          <a:ext cx="7397250" cy="53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Asked lots of follow up questions after test</a:t>
          </a:r>
        </a:p>
      </dsp:txBody>
      <dsp:txXfrm>
        <a:off x="0" y="3724768"/>
        <a:ext cx="7397250" cy="5321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EC5B4-A47F-6302-E68D-2C592240F7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F539DA-D3FE-6EDD-A5A7-D7AA0A5310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99ABDA-0B61-4ABB-94D0-849F584A7976}" type="datetimeFigureOut">
              <a:rPr lang="en-US" smtClean="0"/>
              <a:t>12/7/2023</a:t>
            </a:fld>
            <a:endParaRPr lang="en-US"/>
          </a:p>
        </p:txBody>
      </p:sp>
      <p:sp>
        <p:nvSpPr>
          <p:cNvPr id="4" name="Footer Placeholder 3">
            <a:extLst>
              <a:ext uri="{FF2B5EF4-FFF2-40B4-BE49-F238E27FC236}">
                <a16:creationId xmlns:a16="http://schemas.microsoft.com/office/drawing/2014/main" id="{FFCF117B-8D41-4610-0C23-5C8FD9FB2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207934-9DC8-E458-0BA9-82C1AC331B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B2EB30-5FB7-4879-8A29-794E82AA07BE}" type="slidenum">
              <a:rPr lang="en-US" smtClean="0"/>
              <a:t>‹#›</a:t>
            </a:fld>
            <a:endParaRPr lang="en-US"/>
          </a:p>
        </p:txBody>
      </p:sp>
    </p:spTree>
    <p:extLst>
      <p:ext uri="{BB962C8B-B14F-4D97-AF65-F5344CB8AC3E}">
        <p14:creationId xmlns:p14="http://schemas.microsoft.com/office/powerpoint/2010/main" val="2128784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F8C7C-B3EB-41FB-BE11-92A3AA4BB6FA}"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EF321-B388-41D4-9C16-E6BA6C996200}" type="slidenum">
              <a:rPr lang="en-US" smtClean="0"/>
              <a:t>‹#›</a:t>
            </a:fld>
            <a:endParaRPr lang="en-US"/>
          </a:p>
        </p:txBody>
      </p:sp>
    </p:spTree>
    <p:extLst>
      <p:ext uri="{BB962C8B-B14F-4D97-AF65-F5344CB8AC3E}">
        <p14:creationId xmlns:p14="http://schemas.microsoft.com/office/powerpoint/2010/main" val="149429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a:t>
            </a:fld>
            <a:endParaRPr lang="en-US"/>
          </a:p>
        </p:txBody>
      </p:sp>
    </p:spTree>
    <p:extLst>
      <p:ext uri="{BB962C8B-B14F-4D97-AF65-F5344CB8AC3E}">
        <p14:creationId xmlns:p14="http://schemas.microsoft.com/office/powerpoint/2010/main" val="255261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13</a:t>
            </a:fld>
            <a:endParaRPr lang="en-US"/>
          </a:p>
        </p:txBody>
      </p:sp>
    </p:spTree>
    <p:extLst>
      <p:ext uri="{BB962C8B-B14F-4D97-AF65-F5344CB8AC3E}">
        <p14:creationId xmlns:p14="http://schemas.microsoft.com/office/powerpoint/2010/main" val="335863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14</a:t>
            </a:fld>
            <a:endParaRPr lang="en-US"/>
          </a:p>
        </p:txBody>
      </p:sp>
    </p:spTree>
    <p:extLst>
      <p:ext uri="{BB962C8B-B14F-4D97-AF65-F5344CB8AC3E}">
        <p14:creationId xmlns:p14="http://schemas.microsoft.com/office/powerpoint/2010/main" val="359858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15</a:t>
            </a:fld>
            <a:endParaRPr lang="en-US"/>
          </a:p>
        </p:txBody>
      </p:sp>
    </p:spTree>
    <p:extLst>
      <p:ext uri="{BB962C8B-B14F-4D97-AF65-F5344CB8AC3E}">
        <p14:creationId xmlns:p14="http://schemas.microsoft.com/office/powerpoint/2010/main" val="71266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16</a:t>
            </a:fld>
            <a:endParaRPr lang="en-US"/>
          </a:p>
        </p:txBody>
      </p:sp>
    </p:spTree>
    <p:extLst>
      <p:ext uri="{BB962C8B-B14F-4D97-AF65-F5344CB8AC3E}">
        <p14:creationId xmlns:p14="http://schemas.microsoft.com/office/powerpoint/2010/main" val="43170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17</a:t>
            </a:fld>
            <a:endParaRPr lang="en-US"/>
          </a:p>
        </p:txBody>
      </p:sp>
    </p:spTree>
    <p:extLst>
      <p:ext uri="{BB962C8B-B14F-4D97-AF65-F5344CB8AC3E}">
        <p14:creationId xmlns:p14="http://schemas.microsoft.com/office/powerpoint/2010/main" val="131499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18</a:t>
            </a:fld>
            <a:endParaRPr lang="en-US"/>
          </a:p>
        </p:txBody>
      </p:sp>
    </p:spTree>
    <p:extLst>
      <p:ext uri="{BB962C8B-B14F-4D97-AF65-F5344CB8AC3E}">
        <p14:creationId xmlns:p14="http://schemas.microsoft.com/office/powerpoint/2010/main" val="198668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19</a:t>
            </a:fld>
            <a:endParaRPr lang="en-US"/>
          </a:p>
        </p:txBody>
      </p:sp>
    </p:spTree>
    <p:extLst>
      <p:ext uri="{BB962C8B-B14F-4D97-AF65-F5344CB8AC3E}">
        <p14:creationId xmlns:p14="http://schemas.microsoft.com/office/powerpoint/2010/main" val="55447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20</a:t>
            </a:fld>
            <a:endParaRPr lang="en-US"/>
          </a:p>
        </p:txBody>
      </p:sp>
    </p:spTree>
    <p:extLst>
      <p:ext uri="{BB962C8B-B14F-4D97-AF65-F5344CB8AC3E}">
        <p14:creationId xmlns:p14="http://schemas.microsoft.com/office/powerpoint/2010/main" val="410679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21</a:t>
            </a:fld>
            <a:endParaRPr lang="en-US"/>
          </a:p>
        </p:txBody>
      </p:sp>
    </p:spTree>
    <p:extLst>
      <p:ext uri="{BB962C8B-B14F-4D97-AF65-F5344CB8AC3E}">
        <p14:creationId xmlns:p14="http://schemas.microsoft.com/office/powerpoint/2010/main" val="1769239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22</a:t>
            </a:fld>
            <a:endParaRPr lang="en-US"/>
          </a:p>
        </p:txBody>
      </p:sp>
    </p:spTree>
    <p:extLst>
      <p:ext uri="{BB962C8B-B14F-4D97-AF65-F5344CB8AC3E}">
        <p14:creationId xmlns:p14="http://schemas.microsoft.com/office/powerpoint/2010/main" val="91549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5</a:t>
            </a:fld>
            <a:endParaRPr lang="en-US"/>
          </a:p>
        </p:txBody>
      </p:sp>
    </p:spTree>
    <p:extLst>
      <p:ext uri="{BB962C8B-B14F-4D97-AF65-F5344CB8AC3E}">
        <p14:creationId xmlns:p14="http://schemas.microsoft.com/office/powerpoint/2010/main" val="172564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23</a:t>
            </a:fld>
            <a:endParaRPr lang="en-US"/>
          </a:p>
        </p:txBody>
      </p:sp>
    </p:spTree>
    <p:extLst>
      <p:ext uri="{BB962C8B-B14F-4D97-AF65-F5344CB8AC3E}">
        <p14:creationId xmlns:p14="http://schemas.microsoft.com/office/powerpoint/2010/main" val="2823122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FEF321-B388-41D4-9C16-E6BA6C9962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24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25</a:t>
            </a:fld>
            <a:endParaRPr lang="en-US"/>
          </a:p>
        </p:txBody>
      </p:sp>
    </p:spTree>
    <p:extLst>
      <p:ext uri="{BB962C8B-B14F-4D97-AF65-F5344CB8AC3E}">
        <p14:creationId xmlns:p14="http://schemas.microsoft.com/office/powerpoint/2010/main" val="428807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26</a:t>
            </a:fld>
            <a:endParaRPr lang="en-US"/>
          </a:p>
        </p:txBody>
      </p:sp>
    </p:spTree>
    <p:extLst>
      <p:ext uri="{BB962C8B-B14F-4D97-AF65-F5344CB8AC3E}">
        <p14:creationId xmlns:p14="http://schemas.microsoft.com/office/powerpoint/2010/main" val="1849310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27</a:t>
            </a:fld>
            <a:endParaRPr lang="en-US"/>
          </a:p>
        </p:txBody>
      </p:sp>
    </p:spTree>
    <p:extLst>
      <p:ext uri="{BB962C8B-B14F-4D97-AF65-F5344CB8AC3E}">
        <p14:creationId xmlns:p14="http://schemas.microsoft.com/office/powerpoint/2010/main" val="56701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6</a:t>
            </a:fld>
            <a:endParaRPr lang="en-US"/>
          </a:p>
        </p:txBody>
      </p:sp>
    </p:spTree>
    <p:extLst>
      <p:ext uri="{BB962C8B-B14F-4D97-AF65-F5344CB8AC3E}">
        <p14:creationId xmlns:p14="http://schemas.microsoft.com/office/powerpoint/2010/main" val="15986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7</a:t>
            </a:fld>
            <a:endParaRPr lang="en-US"/>
          </a:p>
        </p:txBody>
      </p:sp>
    </p:spTree>
    <p:extLst>
      <p:ext uri="{BB962C8B-B14F-4D97-AF65-F5344CB8AC3E}">
        <p14:creationId xmlns:p14="http://schemas.microsoft.com/office/powerpoint/2010/main" val="227680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8</a:t>
            </a:fld>
            <a:endParaRPr lang="en-US"/>
          </a:p>
        </p:txBody>
      </p:sp>
    </p:spTree>
    <p:extLst>
      <p:ext uri="{BB962C8B-B14F-4D97-AF65-F5344CB8AC3E}">
        <p14:creationId xmlns:p14="http://schemas.microsoft.com/office/powerpoint/2010/main" val="261210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9</a:t>
            </a:fld>
            <a:endParaRPr lang="en-US"/>
          </a:p>
        </p:txBody>
      </p:sp>
    </p:spTree>
    <p:extLst>
      <p:ext uri="{BB962C8B-B14F-4D97-AF65-F5344CB8AC3E}">
        <p14:creationId xmlns:p14="http://schemas.microsoft.com/office/powerpoint/2010/main" val="222682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10</a:t>
            </a:fld>
            <a:endParaRPr lang="en-US"/>
          </a:p>
        </p:txBody>
      </p:sp>
    </p:spTree>
    <p:extLst>
      <p:ext uri="{BB962C8B-B14F-4D97-AF65-F5344CB8AC3E}">
        <p14:creationId xmlns:p14="http://schemas.microsoft.com/office/powerpoint/2010/main" val="331864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11</a:t>
            </a:fld>
            <a:endParaRPr lang="en-US"/>
          </a:p>
        </p:txBody>
      </p:sp>
    </p:spTree>
    <p:extLst>
      <p:ext uri="{BB962C8B-B14F-4D97-AF65-F5344CB8AC3E}">
        <p14:creationId xmlns:p14="http://schemas.microsoft.com/office/powerpoint/2010/main" val="1582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endParaRPr lang="en-US" dirty="0"/>
          </a:p>
        </p:txBody>
      </p:sp>
      <p:sp>
        <p:nvSpPr>
          <p:cNvPr id="4" name="Slide Number Placeholder 3"/>
          <p:cNvSpPr>
            <a:spLocks noGrp="1"/>
          </p:cNvSpPr>
          <p:nvPr>
            <p:ph type="sldNum" sz="quarter" idx="5"/>
          </p:nvPr>
        </p:nvSpPr>
        <p:spPr/>
        <p:txBody>
          <a:bodyPr/>
          <a:lstStyle/>
          <a:p>
            <a:fld id="{E3FEF321-B388-41D4-9C16-E6BA6C996200}" type="slidenum">
              <a:rPr lang="en-US" smtClean="0"/>
              <a:t>12</a:t>
            </a:fld>
            <a:endParaRPr lang="en-US"/>
          </a:p>
        </p:txBody>
      </p:sp>
    </p:spTree>
    <p:extLst>
      <p:ext uri="{BB962C8B-B14F-4D97-AF65-F5344CB8AC3E}">
        <p14:creationId xmlns:p14="http://schemas.microsoft.com/office/powerpoint/2010/main" val="166198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F9AE51D-BF87-4E11-9843-A12528F9961B}" type="datetime1">
              <a:rPr lang="en-US" smtClean="0"/>
              <a:t>12/7/2023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203832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84271-8CB3-461A-9A68-FDECB30AD046}"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335288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3F411-B9DB-4ADD-A927-BCE87A89DD5D}"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366543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50133-CC49-4857-9F26-6F1E4F6D9710}"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091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F21CF-C267-4D7A-AC43-138E6F740984}"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278570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58CEC6-C5B9-4900-B53B-61F93F34BEEC}" type="datetime1">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270690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6C5BC5-57DA-4B16-A908-ED4C8FBBDAEB}" type="datetime1">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310286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7E4DE-FE2C-4F8F-BD58-77D8CDFC5E32}"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983469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DA0F2-6F9E-4831-9479-EF3D6DB9CA55}"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2319083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Presenter">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a:t>12/1/2023</a:t>
            </a:r>
            <a:endParaRPr lang="en-US" dirty="0"/>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5015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a:t>12/1/2023</a:t>
            </a:r>
            <a:endParaRPr lang="en-US" dirty="0"/>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endParaRPr lang="en-US" dirty="0"/>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0166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B2F86B-EC3A-489A-A544-7835E9FA12C4}"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2242624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ypothesi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195FA8B4-F9F3-4FF5-B11F-483A1B95EA11}"/>
              </a:ext>
            </a:extLst>
          </p:cNvPr>
          <p:cNvSpPr>
            <a:spLocks noGrp="1"/>
          </p:cNvSpPr>
          <p:nvPr>
            <p:ph type="dt" sz="half" idx="10"/>
          </p:nvPr>
        </p:nvSpPr>
        <p:spPr/>
        <p:txBody>
          <a:bodyPr/>
          <a:lstStyle>
            <a:lvl1pPr>
              <a:defRPr>
                <a:solidFill>
                  <a:schemeClr val="bg1"/>
                </a:solidFill>
              </a:defRPr>
            </a:lvl1pPr>
          </a:lstStyle>
          <a:p>
            <a:r>
              <a:rPr lang="en-US"/>
              <a:t>12/1/2023</a:t>
            </a:r>
            <a:endParaRPr lang="en-US" dirty="0"/>
          </a:p>
        </p:txBody>
      </p:sp>
      <p:sp>
        <p:nvSpPr>
          <p:cNvPr id="3" name="Footer Placeholder 2">
            <a:extLst>
              <a:ext uri="{FF2B5EF4-FFF2-40B4-BE49-F238E27FC236}">
                <a16:creationId xmlns:a16="http://schemas.microsoft.com/office/drawing/2014/main" id="{F97B8F04-28A5-462E-86DE-06C37E40589B}"/>
              </a:ext>
            </a:extLst>
          </p:cNvPr>
          <p:cNvSpPr>
            <a:spLocks noGrp="1"/>
          </p:cNvSpPr>
          <p:nvPr>
            <p:ph type="ftr" sz="quarter" idx="11"/>
          </p:nvPr>
        </p:nvSpPr>
        <p:spPr/>
        <p:txBody>
          <a:bodyPr/>
          <a:lstStyle>
            <a:lvl1pPr>
              <a:defRPr>
                <a:solidFill>
                  <a:schemeClr val="accent6">
                    <a:lumMod val="75000"/>
                  </a:schemeClr>
                </a:solidFill>
              </a:defRPr>
            </a:lvl1pPr>
          </a:lstStyle>
          <a:p>
            <a:endParaRPr lang="en-US" dirty="0"/>
          </a:p>
        </p:txBody>
      </p:sp>
      <p:sp>
        <p:nvSpPr>
          <p:cNvPr id="4" name="Slide Number Placeholder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36151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F82C-F8D7-45D0-A90A-4DA26089866C}" type="datetime1">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52941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79457-F741-447E-A38A-B365D2E476D4}"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82822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F8BC2-4811-425B-B70F-BD4A2E5F4692}" type="datetime1">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203289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CF4B04-F625-416B-8E41-C8BA676E2D58}" type="datetime1">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3056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85179-8E19-44CB-8840-3E1A6162E7AF}" type="datetime1">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400867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B265-3151-4EB9-8475-5F63C8F84B03}"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368707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692B57-6479-4F61-84C1-AB72C926B5F7}" type="datetime1">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F3A7-DAC1-4F63-91B8-4273F468206D}" type="slidenum">
              <a:rPr lang="en-US" smtClean="0"/>
              <a:t>‹#›</a:t>
            </a:fld>
            <a:endParaRPr lang="en-US"/>
          </a:p>
        </p:txBody>
      </p:sp>
    </p:spTree>
    <p:extLst>
      <p:ext uri="{BB962C8B-B14F-4D97-AF65-F5344CB8AC3E}">
        <p14:creationId xmlns:p14="http://schemas.microsoft.com/office/powerpoint/2010/main" val="135406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45957D-5763-449C-8589-AB41F2CB04F6}" type="datetime1">
              <a:rPr lang="en-US" smtClean="0"/>
              <a:t>12/7/2023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80F3A7-DAC1-4F63-91B8-4273F468206D}" type="slidenum">
              <a:rPr lang="en-US" smtClean="0"/>
              <a:t>‹#›</a:t>
            </a:fld>
            <a:endParaRPr lang="en-US"/>
          </a:p>
        </p:txBody>
      </p:sp>
    </p:spTree>
    <p:extLst>
      <p:ext uri="{BB962C8B-B14F-4D97-AF65-F5344CB8AC3E}">
        <p14:creationId xmlns:p14="http://schemas.microsoft.com/office/powerpoint/2010/main" val="823663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CB99-F44F-25A3-1CBE-EE1C6F7FB057}"/>
              </a:ext>
            </a:extLst>
          </p:cNvPr>
          <p:cNvSpPr>
            <a:spLocks noGrp="1"/>
          </p:cNvSpPr>
          <p:nvPr>
            <p:ph type="ctrTitle"/>
          </p:nvPr>
        </p:nvSpPr>
        <p:spPr/>
        <p:txBody>
          <a:bodyPr/>
          <a:lstStyle/>
          <a:p>
            <a:r>
              <a:rPr lang="en-US" dirty="0">
                <a:solidFill>
                  <a:schemeClr val="tx2"/>
                </a:solidFill>
              </a:rPr>
              <a:t>Challenges, Opportunities,</a:t>
            </a:r>
            <a:br>
              <a:rPr lang="en-US" dirty="0">
                <a:solidFill>
                  <a:schemeClr val="tx2"/>
                </a:solidFill>
              </a:rPr>
            </a:br>
            <a:r>
              <a:rPr lang="en-US" dirty="0">
                <a:solidFill>
                  <a:schemeClr val="tx2"/>
                </a:solidFill>
              </a:rPr>
              <a:t>and Ethical Considerations:</a:t>
            </a:r>
          </a:p>
        </p:txBody>
      </p:sp>
      <p:sp>
        <p:nvSpPr>
          <p:cNvPr id="3" name="Subtitle 2">
            <a:extLst>
              <a:ext uri="{FF2B5EF4-FFF2-40B4-BE49-F238E27FC236}">
                <a16:creationId xmlns:a16="http://schemas.microsoft.com/office/drawing/2014/main" id="{E1D5CB12-2061-F7FE-E1B9-F06EE53AA11E}"/>
              </a:ext>
            </a:extLst>
          </p:cNvPr>
          <p:cNvSpPr>
            <a:spLocks noGrp="1"/>
          </p:cNvSpPr>
          <p:nvPr>
            <p:ph type="subTitle" idx="1"/>
          </p:nvPr>
        </p:nvSpPr>
        <p:spPr>
          <a:xfrm>
            <a:off x="1876424" y="3602037"/>
            <a:ext cx="8791575" cy="2133599"/>
          </a:xfrm>
        </p:spPr>
        <p:txBody>
          <a:bodyPr>
            <a:normAutofit fontScale="92500"/>
          </a:bodyPr>
          <a:lstStyle/>
          <a:p>
            <a:r>
              <a:rPr lang="en-US" sz="3600" dirty="0"/>
              <a:t>Traditional vs OTC hearing aids</a:t>
            </a:r>
          </a:p>
          <a:p>
            <a:endParaRPr lang="en-US" dirty="0"/>
          </a:p>
          <a:p>
            <a:r>
              <a:rPr lang="en-US" dirty="0"/>
              <a:t>					           </a:t>
            </a:r>
          </a:p>
          <a:p>
            <a:r>
              <a:rPr lang="en-US" dirty="0"/>
              <a:t>						</a:t>
            </a:r>
            <a:r>
              <a:rPr lang="en-US" dirty="0">
                <a:solidFill>
                  <a:schemeClr val="tx2">
                    <a:lumMod val="75000"/>
                  </a:schemeClr>
                </a:solidFill>
              </a:rPr>
              <a:t>Dr. Amy Bishop, </a:t>
            </a:r>
            <a:r>
              <a:rPr lang="en-US" dirty="0" err="1">
                <a:solidFill>
                  <a:schemeClr val="tx2">
                    <a:lumMod val="75000"/>
                  </a:schemeClr>
                </a:solidFill>
              </a:rPr>
              <a:t>au.d</a:t>
            </a:r>
            <a:r>
              <a:rPr lang="en-US" dirty="0">
                <a:solidFill>
                  <a:schemeClr val="tx2">
                    <a:lumMod val="75000"/>
                  </a:schemeClr>
                </a:solidFill>
              </a:rPr>
              <a:t>., ccc-a</a:t>
            </a:r>
          </a:p>
        </p:txBody>
      </p:sp>
      <p:sp>
        <p:nvSpPr>
          <p:cNvPr id="4" name="Date Placeholder 3">
            <a:extLst>
              <a:ext uri="{FF2B5EF4-FFF2-40B4-BE49-F238E27FC236}">
                <a16:creationId xmlns:a16="http://schemas.microsoft.com/office/drawing/2014/main" id="{A96437D0-92B2-0F9E-5D46-301B0149541E}"/>
              </a:ext>
            </a:extLst>
          </p:cNvPr>
          <p:cNvSpPr>
            <a:spLocks noGrp="1"/>
          </p:cNvSpPr>
          <p:nvPr>
            <p:ph type="dt" sz="half" idx="10"/>
          </p:nvPr>
        </p:nvSpPr>
        <p:spPr>
          <a:xfrm>
            <a:off x="7265518" y="6492875"/>
            <a:ext cx="2743200" cy="365125"/>
          </a:xfrm>
        </p:spPr>
        <p:txBody>
          <a:bodyPr/>
          <a:lstStyle/>
          <a:p>
            <a:fld id="{CC2C4C76-151A-47B0-8E74-D839C4D9FE1E}" type="datetime1">
              <a:rPr lang="en-US" smtClean="0"/>
              <a:t>12/7/2023</a:t>
            </a:fld>
            <a:endParaRPr lang="en-US" dirty="0"/>
          </a:p>
        </p:txBody>
      </p:sp>
      <p:sp>
        <p:nvSpPr>
          <p:cNvPr id="5" name="Slide Number Placeholder 4">
            <a:extLst>
              <a:ext uri="{FF2B5EF4-FFF2-40B4-BE49-F238E27FC236}">
                <a16:creationId xmlns:a16="http://schemas.microsoft.com/office/drawing/2014/main" id="{1A1CB075-EDFF-13A7-4959-9DC7BDAA2AF0}"/>
              </a:ext>
            </a:extLst>
          </p:cNvPr>
          <p:cNvSpPr>
            <a:spLocks noGrp="1"/>
          </p:cNvSpPr>
          <p:nvPr>
            <p:ph type="sldNum" sz="quarter" idx="12"/>
          </p:nvPr>
        </p:nvSpPr>
        <p:spPr>
          <a:xfrm>
            <a:off x="11306967" y="6458900"/>
            <a:ext cx="771089" cy="365125"/>
          </a:xfrm>
        </p:spPr>
        <p:txBody>
          <a:bodyPr/>
          <a:lstStyle/>
          <a:p>
            <a:fld id="{2080F3A7-DAC1-4F63-91B8-4273F468206D}" type="slidenum">
              <a:rPr lang="en-US" smtClean="0"/>
              <a:t>1</a:t>
            </a:fld>
            <a:endParaRPr lang="en-US" dirty="0"/>
          </a:p>
        </p:txBody>
      </p:sp>
    </p:spTree>
    <p:extLst>
      <p:ext uri="{BB962C8B-B14F-4D97-AF65-F5344CB8AC3E}">
        <p14:creationId xmlns:p14="http://schemas.microsoft.com/office/powerpoint/2010/main" val="90820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216-DAC0-F1A6-5193-D91CDC5737F8}"/>
              </a:ext>
            </a:extLst>
          </p:cNvPr>
          <p:cNvSpPr>
            <a:spLocks noGrp="1"/>
          </p:cNvSpPr>
          <p:nvPr>
            <p:ph type="title"/>
          </p:nvPr>
        </p:nvSpPr>
        <p:spPr/>
        <p:txBody>
          <a:bodyPr/>
          <a:lstStyle/>
          <a:p>
            <a:r>
              <a:rPr lang="en-US" dirty="0">
                <a:solidFill>
                  <a:schemeClr val="accent6">
                    <a:lumMod val="75000"/>
                  </a:schemeClr>
                </a:solidFill>
              </a:rPr>
              <a:t>Challenges of Traditional Hearing aids</a:t>
            </a:r>
          </a:p>
        </p:txBody>
      </p:sp>
      <p:sp>
        <p:nvSpPr>
          <p:cNvPr id="3" name="Text Placeholder 2">
            <a:extLst>
              <a:ext uri="{FF2B5EF4-FFF2-40B4-BE49-F238E27FC236}">
                <a16:creationId xmlns:a16="http://schemas.microsoft.com/office/drawing/2014/main" id="{3FC44188-D28C-1157-433A-2E772F6F319F}"/>
              </a:ext>
            </a:extLst>
          </p:cNvPr>
          <p:cNvSpPr>
            <a:spLocks noGrp="1"/>
          </p:cNvSpPr>
          <p:nvPr>
            <p:ph type="body" idx="1"/>
          </p:nvPr>
        </p:nvSpPr>
        <p:spPr/>
        <p:txBody>
          <a:bodyPr/>
          <a:lstStyle/>
          <a:p>
            <a:r>
              <a:rPr lang="en-US" dirty="0">
                <a:solidFill>
                  <a:schemeClr val="accent6">
                    <a:lumMod val="50000"/>
                  </a:schemeClr>
                </a:solidFill>
              </a:rPr>
              <a:t>Accessibility</a:t>
            </a:r>
          </a:p>
        </p:txBody>
      </p:sp>
      <p:sp>
        <p:nvSpPr>
          <p:cNvPr id="4" name="Content Placeholder 3">
            <a:extLst>
              <a:ext uri="{FF2B5EF4-FFF2-40B4-BE49-F238E27FC236}">
                <a16:creationId xmlns:a16="http://schemas.microsoft.com/office/drawing/2014/main" id="{8A20080D-9C8D-045D-3FA6-B9786CD1A86B}"/>
              </a:ext>
            </a:extLst>
          </p:cNvPr>
          <p:cNvSpPr>
            <a:spLocks noGrp="1"/>
          </p:cNvSpPr>
          <p:nvPr>
            <p:ph sz="half" idx="2"/>
          </p:nvPr>
        </p:nvSpPr>
        <p:spPr/>
        <p:txBody>
          <a:bodyPr>
            <a:normAutofit fontScale="92500" lnSpcReduction="20000"/>
          </a:bodyPr>
          <a:lstStyle/>
          <a:p>
            <a:r>
              <a:rPr lang="en-US" dirty="0">
                <a:solidFill>
                  <a:schemeClr val="accent6">
                    <a:lumMod val="50000"/>
                  </a:schemeClr>
                </a:solidFill>
              </a:rPr>
              <a:t>Requires hearing test</a:t>
            </a:r>
          </a:p>
          <a:p>
            <a:r>
              <a:rPr lang="en-US" dirty="0">
                <a:solidFill>
                  <a:schemeClr val="accent6">
                    <a:lumMod val="50000"/>
                  </a:schemeClr>
                </a:solidFill>
              </a:rPr>
              <a:t>Requires fitting by a licensed provider</a:t>
            </a:r>
          </a:p>
          <a:p>
            <a:r>
              <a:rPr lang="en-US" dirty="0">
                <a:solidFill>
                  <a:schemeClr val="accent6">
                    <a:lumMod val="50000"/>
                  </a:schemeClr>
                </a:solidFill>
              </a:rPr>
              <a:t>May be limited options for service for those who are not ambulatory</a:t>
            </a:r>
          </a:p>
          <a:p>
            <a:r>
              <a:rPr lang="en-US" dirty="0">
                <a:solidFill>
                  <a:schemeClr val="accent6">
                    <a:lumMod val="50000"/>
                  </a:schemeClr>
                </a:solidFill>
              </a:rPr>
              <a:t>May be limited by insurance networks</a:t>
            </a:r>
          </a:p>
          <a:p>
            <a:r>
              <a:rPr lang="en-US" dirty="0">
                <a:solidFill>
                  <a:schemeClr val="accent6">
                    <a:lumMod val="50000"/>
                  </a:schemeClr>
                </a:solidFill>
              </a:rPr>
              <a:t>May be limited by finances</a:t>
            </a:r>
          </a:p>
          <a:p>
            <a:endParaRPr lang="en-US" dirty="0"/>
          </a:p>
        </p:txBody>
      </p:sp>
      <p:sp>
        <p:nvSpPr>
          <p:cNvPr id="5" name="Text Placeholder 4">
            <a:extLst>
              <a:ext uri="{FF2B5EF4-FFF2-40B4-BE49-F238E27FC236}">
                <a16:creationId xmlns:a16="http://schemas.microsoft.com/office/drawing/2014/main" id="{5B20B031-B66C-BB54-DFB1-4B2773BAAB02}"/>
              </a:ext>
            </a:extLst>
          </p:cNvPr>
          <p:cNvSpPr>
            <a:spLocks noGrp="1"/>
          </p:cNvSpPr>
          <p:nvPr>
            <p:ph type="body" sz="quarter" idx="3"/>
          </p:nvPr>
        </p:nvSpPr>
        <p:spPr/>
        <p:txBody>
          <a:bodyPr/>
          <a:lstStyle/>
          <a:p>
            <a:r>
              <a:rPr lang="en-US" dirty="0">
                <a:solidFill>
                  <a:schemeClr val="accent6">
                    <a:lumMod val="50000"/>
                  </a:schemeClr>
                </a:solidFill>
              </a:rPr>
              <a:t>Cost</a:t>
            </a:r>
          </a:p>
        </p:txBody>
      </p:sp>
      <p:sp>
        <p:nvSpPr>
          <p:cNvPr id="6" name="Content Placeholder 5">
            <a:extLst>
              <a:ext uri="{FF2B5EF4-FFF2-40B4-BE49-F238E27FC236}">
                <a16:creationId xmlns:a16="http://schemas.microsoft.com/office/drawing/2014/main" id="{EF08243D-6211-2E41-E994-1B5409ED967F}"/>
              </a:ext>
            </a:extLst>
          </p:cNvPr>
          <p:cNvSpPr>
            <a:spLocks noGrp="1"/>
          </p:cNvSpPr>
          <p:nvPr>
            <p:ph sz="quarter" idx="4"/>
          </p:nvPr>
        </p:nvSpPr>
        <p:spPr/>
        <p:txBody>
          <a:bodyPr>
            <a:normAutofit fontScale="92500" lnSpcReduction="20000"/>
          </a:bodyPr>
          <a:lstStyle/>
          <a:p>
            <a:r>
              <a:rPr lang="en-US" dirty="0">
                <a:solidFill>
                  <a:schemeClr val="accent6">
                    <a:lumMod val="50000"/>
                  </a:schemeClr>
                </a:solidFill>
              </a:rPr>
              <a:t>More expensive than OTC</a:t>
            </a:r>
          </a:p>
          <a:p>
            <a:r>
              <a:rPr lang="en-US" dirty="0">
                <a:solidFill>
                  <a:schemeClr val="accent6">
                    <a:lumMod val="50000"/>
                  </a:schemeClr>
                </a:solidFill>
              </a:rPr>
              <a:t>May not be covered by insurance</a:t>
            </a:r>
          </a:p>
          <a:p>
            <a:r>
              <a:rPr lang="en-US" dirty="0">
                <a:solidFill>
                  <a:schemeClr val="accent6">
                    <a:lumMod val="50000"/>
                  </a:schemeClr>
                </a:solidFill>
              </a:rPr>
              <a:t>Financing not an option for some</a:t>
            </a:r>
          </a:p>
          <a:p>
            <a:r>
              <a:rPr lang="en-US" dirty="0">
                <a:solidFill>
                  <a:schemeClr val="accent6">
                    <a:lumMod val="50000"/>
                  </a:schemeClr>
                </a:solidFill>
              </a:rPr>
              <a:t>Large upfront expense </a:t>
            </a:r>
          </a:p>
          <a:p>
            <a:r>
              <a:rPr lang="en-US" dirty="0">
                <a:solidFill>
                  <a:schemeClr val="accent6">
                    <a:lumMod val="50000"/>
                  </a:schemeClr>
                </a:solidFill>
              </a:rPr>
              <a:t>Perceived value</a:t>
            </a:r>
          </a:p>
          <a:p>
            <a:endParaRPr lang="en-US" dirty="0">
              <a:solidFill>
                <a:schemeClr val="accent6">
                  <a:lumMod val="50000"/>
                </a:schemeClr>
              </a:solidFill>
            </a:endParaRPr>
          </a:p>
        </p:txBody>
      </p:sp>
      <p:sp>
        <p:nvSpPr>
          <p:cNvPr id="7" name="Date Placeholder 6">
            <a:extLst>
              <a:ext uri="{FF2B5EF4-FFF2-40B4-BE49-F238E27FC236}">
                <a16:creationId xmlns:a16="http://schemas.microsoft.com/office/drawing/2014/main" id="{5DF6E999-73C7-A23D-C76F-43C9F5AE5142}"/>
              </a:ext>
            </a:extLst>
          </p:cNvPr>
          <p:cNvSpPr>
            <a:spLocks noGrp="1"/>
          </p:cNvSpPr>
          <p:nvPr>
            <p:ph type="dt" sz="half" idx="10"/>
          </p:nvPr>
        </p:nvSpPr>
        <p:spPr/>
        <p:txBody>
          <a:bodyPr/>
          <a:lstStyle/>
          <a:p>
            <a:fld id="{EEAF8BC2-4811-425B-B70F-BD4A2E5F4692}" type="datetime1">
              <a:rPr lang="en-US" smtClean="0"/>
              <a:t>12/7/2023</a:t>
            </a:fld>
            <a:endParaRPr lang="en-US"/>
          </a:p>
        </p:txBody>
      </p:sp>
      <p:sp>
        <p:nvSpPr>
          <p:cNvPr id="8" name="Slide Number Placeholder 7">
            <a:extLst>
              <a:ext uri="{FF2B5EF4-FFF2-40B4-BE49-F238E27FC236}">
                <a16:creationId xmlns:a16="http://schemas.microsoft.com/office/drawing/2014/main" id="{464DFF37-9F23-B9A6-498E-2A4FF74A7FFE}"/>
              </a:ext>
            </a:extLst>
          </p:cNvPr>
          <p:cNvSpPr>
            <a:spLocks noGrp="1"/>
          </p:cNvSpPr>
          <p:nvPr>
            <p:ph type="sldNum" sz="quarter" idx="12"/>
          </p:nvPr>
        </p:nvSpPr>
        <p:spPr/>
        <p:txBody>
          <a:bodyPr/>
          <a:lstStyle/>
          <a:p>
            <a:fld id="{2080F3A7-DAC1-4F63-91B8-4273F468206D}" type="slidenum">
              <a:rPr lang="en-US" smtClean="0"/>
              <a:t>10</a:t>
            </a:fld>
            <a:endParaRPr lang="en-US"/>
          </a:p>
        </p:txBody>
      </p:sp>
    </p:spTree>
    <p:extLst>
      <p:ext uri="{BB962C8B-B14F-4D97-AF65-F5344CB8AC3E}">
        <p14:creationId xmlns:p14="http://schemas.microsoft.com/office/powerpoint/2010/main" val="389665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rot="16200000">
            <a:off x="1005213" y="4932422"/>
            <a:ext cx="2635209" cy="52370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Strengths of OTC Hearing aids</a:t>
            </a:r>
            <a:endParaRPr lang="en-US" noProof="0" dirty="0"/>
          </a:p>
        </p:txBody>
      </p:sp>
      <p:sp>
        <p:nvSpPr>
          <p:cNvPr id="18" name="Content Placeholder 17">
            <a:extLst>
              <a:ext uri="{FF2B5EF4-FFF2-40B4-BE49-F238E27FC236}">
                <a16:creationId xmlns:a16="http://schemas.microsoft.com/office/drawing/2014/main" id="{FA3B8B57-53E4-4533-98FE-DA8FC4A5684C}"/>
              </a:ext>
            </a:extLst>
          </p:cNvPr>
          <p:cNvSpPr>
            <a:spLocks noGrp="1"/>
          </p:cNvSpPr>
          <p:nvPr>
            <p:ph sz="quarter" idx="15"/>
          </p:nvPr>
        </p:nvSpPr>
        <p:spPr>
          <a:xfrm>
            <a:off x="6747641" y="1193612"/>
            <a:ext cx="3513083" cy="1400506"/>
          </a:xfrm>
        </p:spPr>
        <p:txBody>
          <a:bodyPr>
            <a:normAutofit/>
          </a:bodyPr>
          <a:lstStyle/>
          <a:p>
            <a:r>
              <a:rPr lang="en-US" sz="3600" dirty="0">
                <a:solidFill>
                  <a:schemeClr val="accent6">
                    <a:lumMod val="50000"/>
                  </a:schemeClr>
                </a:solidFill>
              </a:rPr>
              <a:t>Accessibility</a:t>
            </a:r>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normAutofit lnSpcReduction="10000"/>
          </a:bodyPr>
          <a:lstStyle/>
          <a:p>
            <a:r>
              <a:rPr lang="en-US" sz="3600" dirty="0">
                <a:solidFill>
                  <a:schemeClr val="accent6">
                    <a:lumMod val="50000"/>
                  </a:schemeClr>
                </a:solidFill>
              </a:rPr>
              <a:t>Cost</a:t>
            </a:r>
            <a:r>
              <a:rPr lang="en-US" sz="3600" dirty="0"/>
              <a:t>​</a:t>
            </a:r>
          </a:p>
          <a:p>
            <a:r>
              <a:rPr lang="en-US" dirty="0"/>
              <a:t>​</a:t>
            </a: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a:t>12/1/2023</a:t>
            </a:r>
            <a:endParaRPr lang="en-US" dirty="0"/>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11</a:t>
            </a:fld>
            <a:endParaRPr lang="en-US" dirty="0"/>
          </a:p>
        </p:txBody>
      </p:sp>
    </p:spTree>
    <p:extLst>
      <p:ext uri="{BB962C8B-B14F-4D97-AF65-F5344CB8AC3E}">
        <p14:creationId xmlns:p14="http://schemas.microsoft.com/office/powerpoint/2010/main" val="359651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216-DAC0-F1A6-5193-D91CDC5737F8}"/>
              </a:ext>
            </a:extLst>
          </p:cNvPr>
          <p:cNvSpPr>
            <a:spLocks noGrp="1"/>
          </p:cNvSpPr>
          <p:nvPr>
            <p:ph type="title"/>
          </p:nvPr>
        </p:nvSpPr>
        <p:spPr/>
        <p:txBody>
          <a:bodyPr/>
          <a:lstStyle/>
          <a:p>
            <a:r>
              <a:rPr lang="en-US" dirty="0">
                <a:solidFill>
                  <a:schemeClr val="accent6">
                    <a:lumMod val="75000"/>
                  </a:schemeClr>
                </a:solidFill>
              </a:rPr>
              <a:t>Strengths of OTC Hearing aids</a:t>
            </a:r>
          </a:p>
        </p:txBody>
      </p:sp>
      <p:sp>
        <p:nvSpPr>
          <p:cNvPr id="3" name="Text Placeholder 2">
            <a:extLst>
              <a:ext uri="{FF2B5EF4-FFF2-40B4-BE49-F238E27FC236}">
                <a16:creationId xmlns:a16="http://schemas.microsoft.com/office/drawing/2014/main" id="{3FC44188-D28C-1157-433A-2E772F6F319F}"/>
              </a:ext>
            </a:extLst>
          </p:cNvPr>
          <p:cNvSpPr>
            <a:spLocks noGrp="1"/>
          </p:cNvSpPr>
          <p:nvPr>
            <p:ph type="body" idx="1"/>
          </p:nvPr>
        </p:nvSpPr>
        <p:spPr/>
        <p:txBody>
          <a:bodyPr/>
          <a:lstStyle/>
          <a:p>
            <a:r>
              <a:rPr lang="en-US" dirty="0">
                <a:solidFill>
                  <a:schemeClr val="accent6">
                    <a:lumMod val="50000"/>
                  </a:schemeClr>
                </a:solidFill>
              </a:rPr>
              <a:t>Accessibility</a:t>
            </a:r>
          </a:p>
        </p:txBody>
      </p:sp>
      <p:sp>
        <p:nvSpPr>
          <p:cNvPr id="4" name="Content Placeholder 3">
            <a:extLst>
              <a:ext uri="{FF2B5EF4-FFF2-40B4-BE49-F238E27FC236}">
                <a16:creationId xmlns:a16="http://schemas.microsoft.com/office/drawing/2014/main" id="{8A20080D-9C8D-045D-3FA6-B9786CD1A86B}"/>
              </a:ext>
            </a:extLst>
          </p:cNvPr>
          <p:cNvSpPr>
            <a:spLocks noGrp="1"/>
          </p:cNvSpPr>
          <p:nvPr>
            <p:ph sz="half" idx="2"/>
          </p:nvPr>
        </p:nvSpPr>
        <p:spPr/>
        <p:txBody>
          <a:bodyPr>
            <a:normAutofit fontScale="92500" lnSpcReduction="10000"/>
          </a:bodyPr>
          <a:lstStyle/>
          <a:p>
            <a:r>
              <a:rPr lang="en-US" dirty="0">
                <a:solidFill>
                  <a:schemeClr val="accent6">
                    <a:lumMod val="50000"/>
                  </a:schemeClr>
                </a:solidFill>
              </a:rPr>
              <a:t>Does not require hearing test</a:t>
            </a:r>
          </a:p>
          <a:p>
            <a:r>
              <a:rPr lang="en-US" dirty="0">
                <a:solidFill>
                  <a:schemeClr val="accent6">
                    <a:lumMod val="50000"/>
                  </a:schemeClr>
                </a:solidFill>
              </a:rPr>
              <a:t>Expanding awareness</a:t>
            </a:r>
          </a:p>
          <a:p>
            <a:r>
              <a:rPr lang="en-US" dirty="0">
                <a:solidFill>
                  <a:schemeClr val="accent6">
                    <a:lumMod val="50000"/>
                  </a:schemeClr>
                </a:solidFill>
              </a:rPr>
              <a:t>More options</a:t>
            </a:r>
          </a:p>
          <a:p>
            <a:r>
              <a:rPr lang="en-US" dirty="0">
                <a:solidFill>
                  <a:schemeClr val="accent6">
                    <a:lumMod val="50000"/>
                  </a:schemeClr>
                </a:solidFill>
              </a:rPr>
              <a:t>May appeal to those who don’t feel they are ready for a complete treatment plan option</a:t>
            </a:r>
          </a:p>
          <a:p>
            <a:endParaRPr lang="en-US" dirty="0"/>
          </a:p>
        </p:txBody>
      </p:sp>
      <p:sp>
        <p:nvSpPr>
          <p:cNvPr id="5" name="Text Placeholder 4">
            <a:extLst>
              <a:ext uri="{FF2B5EF4-FFF2-40B4-BE49-F238E27FC236}">
                <a16:creationId xmlns:a16="http://schemas.microsoft.com/office/drawing/2014/main" id="{5B20B031-B66C-BB54-DFB1-4B2773BAAB02}"/>
              </a:ext>
            </a:extLst>
          </p:cNvPr>
          <p:cNvSpPr>
            <a:spLocks noGrp="1"/>
          </p:cNvSpPr>
          <p:nvPr>
            <p:ph type="body" sz="quarter" idx="3"/>
          </p:nvPr>
        </p:nvSpPr>
        <p:spPr/>
        <p:txBody>
          <a:bodyPr/>
          <a:lstStyle/>
          <a:p>
            <a:r>
              <a:rPr lang="en-US" dirty="0">
                <a:solidFill>
                  <a:schemeClr val="accent6">
                    <a:lumMod val="50000"/>
                  </a:schemeClr>
                </a:solidFill>
              </a:rPr>
              <a:t>Cost</a:t>
            </a:r>
          </a:p>
        </p:txBody>
      </p:sp>
      <p:sp>
        <p:nvSpPr>
          <p:cNvPr id="6" name="Content Placeholder 5">
            <a:extLst>
              <a:ext uri="{FF2B5EF4-FFF2-40B4-BE49-F238E27FC236}">
                <a16:creationId xmlns:a16="http://schemas.microsoft.com/office/drawing/2014/main" id="{EF08243D-6211-2E41-E994-1B5409ED967F}"/>
              </a:ext>
            </a:extLst>
          </p:cNvPr>
          <p:cNvSpPr>
            <a:spLocks noGrp="1"/>
          </p:cNvSpPr>
          <p:nvPr>
            <p:ph sz="quarter" idx="4"/>
          </p:nvPr>
        </p:nvSpPr>
        <p:spPr/>
        <p:txBody>
          <a:bodyPr>
            <a:normAutofit fontScale="92500" lnSpcReduction="10000"/>
          </a:bodyPr>
          <a:lstStyle/>
          <a:p>
            <a:r>
              <a:rPr lang="en-US" dirty="0">
                <a:solidFill>
                  <a:schemeClr val="accent6">
                    <a:lumMod val="50000"/>
                  </a:schemeClr>
                </a:solidFill>
              </a:rPr>
              <a:t>Lower cost </a:t>
            </a:r>
          </a:p>
          <a:p>
            <a:r>
              <a:rPr lang="en-US" dirty="0">
                <a:solidFill>
                  <a:schemeClr val="accent6">
                    <a:lumMod val="50000"/>
                  </a:schemeClr>
                </a:solidFill>
              </a:rPr>
              <a:t>Perceived better value to those who do not want service</a:t>
            </a:r>
          </a:p>
          <a:p>
            <a:endParaRPr lang="en-US" dirty="0">
              <a:solidFill>
                <a:schemeClr val="accent6">
                  <a:lumMod val="50000"/>
                </a:schemeClr>
              </a:solidFill>
            </a:endParaRPr>
          </a:p>
        </p:txBody>
      </p:sp>
      <p:sp>
        <p:nvSpPr>
          <p:cNvPr id="7" name="Date Placeholder 6">
            <a:extLst>
              <a:ext uri="{FF2B5EF4-FFF2-40B4-BE49-F238E27FC236}">
                <a16:creationId xmlns:a16="http://schemas.microsoft.com/office/drawing/2014/main" id="{5DF6E999-73C7-A23D-C76F-43C9F5AE5142}"/>
              </a:ext>
            </a:extLst>
          </p:cNvPr>
          <p:cNvSpPr>
            <a:spLocks noGrp="1"/>
          </p:cNvSpPr>
          <p:nvPr>
            <p:ph type="dt" sz="half" idx="10"/>
          </p:nvPr>
        </p:nvSpPr>
        <p:spPr/>
        <p:txBody>
          <a:bodyPr/>
          <a:lstStyle/>
          <a:p>
            <a:fld id="{EEAF8BC2-4811-425B-B70F-BD4A2E5F4692}" type="datetime1">
              <a:rPr lang="en-US" smtClean="0"/>
              <a:t>12/7/2023</a:t>
            </a:fld>
            <a:endParaRPr lang="en-US"/>
          </a:p>
        </p:txBody>
      </p:sp>
      <p:sp>
        <p:nvSpPr>
          <p:cNvPr id="8" name="Slide Number Placeholder 7">
            <a:extLst>
              <a:ext uri="{FF2B5EF4-FFF2-40B4-BE49-F238E27FC236}">
                <a16:creationId xmlns:a16="http://schemas.microsoft.com/office/drawing/2014/main" id="{464DFF37-9F23-B9A6-498E-2A4FF74A7FFE}"/>
              </a:ext>
            </a:extLst>
          </p:cNvPr>
          <p:cNvSpPr>
            <a:spLocks noGrp="1"/>
          </p:cNvSpPr>
          <p:nvPr>
            <p:ph type="sldNum" sz="quarter" idx="12"/>
          </p:nvPr>
        </p:nvSpPr>
        <p:spPr/>
        <p:txBody>
          <a:bodyPr/>
          <a:lstStyle/>
          <a:p>
            <a:fld id="{2080F3A7-DAC1-4F63-91B8-4273F468206D}" type="slidenum">
              <a:rPr lang="en-US" smtClean="0"/>
              <a:t>12</a:t>
            </a:fld>
            <a:endParaRPr lang="en-US"/>
          </a:p>
        </p:txBody>
      </p:sp>
    </p:spTree>
    <p:extLst>
      <p:ext uri="{BB962C8B-B14F-4D97-AF65-F5344CB8AC3E}">
        <p14:creationId xmlns:p14="http://schemas.microsoft.com/office/powerpoint/2010/main" val="192227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rot="16200000">
            <a:off x="1005213" y="4932422"/>
            <a:ext cx="2635209" cy="52370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Challenges of  OTC Hearing aids</a:t>
            </a:r>
            <a:endParaRPr lang="en-US" noProof="0" dirty="0"/>
          </a:p>
        </p:txBody>
      </p:sp>
      <p:sp>
        <p:nvSpPr>
          <p:cNvPr id="18" name="Content Placeholder 17">
            <a:extLst>
              <a:ext uri="{FF2B5EF4-FFF2-40B4-BE49-F238E27FC236}">
                <a16:creationId xmlns:a16="http://schemas.microsoft.com/office/drawing/2014/main" id="{FA3B8B57-53E4-4533-98FE-DA8FC4A5684C}"/>
              </a:ext>
            </a:extLst>
          </p:cNvPr>
          <p:cNvSpPr>
            <a:spLocks noGrp="1"/>
          </p:cNvSpPr>
          <p:nvPr>
            <p:ph sz="quarter" idx="15"/>
          </p:nvPr>
        </p:nvSpPr>
        <p:spPr>
          <a:xfrm>
            <a:off x="6747641" y="1193612"/>
            <a:ext cx="3513083" cy="1400506"/>
          </a:xfrm>
        </p:spPr>
        <p:txBody>
          <a:bodyPr>
            <a:normAutofit/>
          </a:bodyPr>
          <a:lstStyle/>
          <a:p>
            <a:r>
              <a:rPr lang="en-US" sz="3600" dirty="0">
                <a:solidFill>
                  <a:schemeClr val="accent6">
                    <a:lumMod val="50000"/>
                  </a:schemeClr>
                </a:solidFill>
              </a:rPr>
              <a:t>Technology</a:t>
            </a:r>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normAutofit lnSpcReduction="10000"/>
          </a:bodyPr>
          <a:lstStyle/>
          <a:p>
            <a:r>
              <a:rPr lang="en-US" sz="3600" dirty="0">
                <a:solidFill>
                  <a:schemeClr val="accent6">
                    <a:lumMod val="50000"/>
                  </a:schemeClr>
                </a:solidFill>
              </a:rPr>
              <a:t>Service</a:t>
            </a:r>
          </a:p>
          <a:p>
            <a:r>
              <a:rPr lang="en-US" dirty="0"/>
              <a:t>​</a:t>
            </a: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a:t>12/1/2023</a:t>
            </a:r>
            <a:endParaRPr lang="en-US" dirty="0"/>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13</a:t>
            </a:fld>
            <a:endParaRPr lang="en-US" dirty="0"/>
          </a:p>
        </p:txBody>
      </p:sp>
    </p:spTree>
    <p:extLst>
      <p:ext uri="{BB962C8B-B14F-4D97-AF65-F5344CB8AC3E}">
        <p14:creationId xmlns:p14="http://schemas.microsoft.com/office/powerpoint/2010/main" val="59692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216-DAC0-F1A6-5193-D91CDC5737F8}"/>
              </a:ext>
            </a:extLst>
          </p:cNvPr>
          <p:cNvSpPr>
            <a:spLocks noGrp="1"/>
          </p:cNvSpPr>
          <p:nvPr>
            <p:ph type="title"/>
          </p:nvPr>
        </p:nvSpPr>
        <p:spPr/>
        <p:txBody>
          <a:bodyPr/>
          <a:lstStyle/>
          <a:p>
            <a:r>
              <a:rPr lang="en-US" dirty="0">
                <a:solidFill>
                  <a:schemeClr val="accent6">
                    <a:lumMod val="75000"/>
                  </a:schemeClr>
                </a:solidFill>
              </a:rPr>
              <a:t>challenges of OTC Hearing aids</a:t>
            </a:r>
          </a:p>
        </p:txBody>
      </p:sp>
      <p:sp>
        <p:nvSpPr>
          <p:cNvPr id="3" name="Text Placeholder 2">
            <a:extLst>
              <a:ext uri="{FF2B5EF4-FFF2-40B4-BE49-F238E27FC236}">
                <a16:creationId xmlns:a16="http://schemas.microsoft.com/office/drawing/2014/main" id="{3FC44188-D28C-1157-433A-2E772F6F319F}"/>
              </a:ext>
            </a:extLst>
          </p:cNvPr>
          <p:cNvSpPr>
            <a:spLocks noGrp="1"/>
          </p:cNvSpPr>
          <p:nvPr>
            <p:ph type="body" idx="1"/>
          </p:nvPr>
        </p:nvSpPr>
        <p:spPr/>
        <p:txBody>
          <a:bodyPr/>
          <a:lstStyle/>
          <a:p>
            <a:r>
              <a:rPr lang="en-US" dirty="0">
                <a:solidFill>
                  <a:schemeClr val="accent6">
                    <a:lumMod val="50000"/>
                  </a:schemeClr>
                </a:solidFill>
              </a:rPr>
              <a:t>Technology</a:t>
            </a:r>
          </a:p>
        </p:txBody>
      </p:sp>
      <p:sp>
        <p:nvSpPr>
          <p:cNvPr id="4" name="Content Placeholder 3">
            <a:extLst>
              <a:ext uri="{FF2B5EF4-FFF2-40B4-BE49-F238E27FC236}">
                <a16:creationId xmlns:a16="http://schemas.microsoft.com/office/drawing/2014/main" id="{8A20080D-9C8D-045D-3FA6-B9786CD1A86B}"/>
              </a:ext>
            </a:extLst>
          </p:cNvPr>
          <p:cNvSpPr>
            <a:spLocks noGrp="1"/>
          </p:cNvSpPr>
          <p:nvPr>
            <p:ph sz="half" idx="2"/>
          </p:nvPr>
        </p:nvSpPr>
        <p:spPr/>
        <p:txBody>
          <a:bodyPr>
            <a:normAutofit fontScale="85000" lnSpcReduction="10000"/>
          </a:bodyPr>
          <a:lstStyle/>
          <a:p>
            <a:r>
              <a:rPr lang="en-US" dirty="0">
                <a:solidFill>
                  <a:schemeClr val="accent6">
                    <a:lumMod val="50000"/>
                  </a:schemeClr>
                </a:solidFill>
              </a:rPr>
              <a:t>Variation in Quality</a:t>
            </a:r>
          </a:p>
          <a:p>
            <a:r>
              <a:rPr lang="en-US" dirty="0">
                <a:solidFill>
                  <a:schemeClr val="accent6">
                    <a:lumMod val="50000"/>
                  </a:schemeClr>
                </a:solidFill>
              </a:rPr>
              <a:t>Not Programmed to specific hearing loss</a:t>
            </a:r>
          </a:p>
          <a:p>
            <a:r>
              <a:rPr lang="en-US" dirty="0">
                <a:solidFill>
                  <a:schemeClr val="accent6">
                    <a:lumMod val="50000"/>
                  </a:schemeClr>
                </a:solidFill>
              </a:rPr>
              <a:t>May not include advanced features</a:t>
            </a:r>
          </a:p>
          <a:p>
            <a:endParaRPr lang="en-US" dirty="0">
              <a:solidFill>
                <a:schemeClr val="accent6">
                  <a:lumMod val="50000"/>
                </a:schemeClr>
              </a:solidFill>
            </a:endParaRPr>
          </a:p>
          <a:p>
            <a:endParaRPr lang="en-US" dirty="0">
              <a:solidFill>
                <a:schemeClr val="accent6">
                  <a:lumMod val="50000"/>
                </a:schemeClr>
              </a:solidFill>
            </a:endParaRPr>
          </a:p>
          <a:p>
            <a:endParaRPr lang="en-US" dirty="0">
              <a:solidFill>
                <a:schemeClr val="accent6">
                  <a:lumMod val="50000"/>
                </a:schemeClr>
              </a:solidFill>
            </a:endParaRPr>
          </a:p>
          <a:p>
            <a:endParaRPr lang="en-US" dirty="0"/>
          </a:p>
        </p:txBody>
      </p:sp>
      <p:sp>
        <p:nvSpPr>
          <p:cNvPr id="5" name="Text Placeholder 4">
            <a:extLst>
              <a:ext uri="{FF2B5EF4-FFF2-40B4-BE49-F238E27FC236}">
                <a16:creationId xmlns:a16="http://schemas.microsoft.com/office/drawing/2014/main" id="{5B20B031-B66C-BB54-DFB1-4B2773BAAB02}"/>
              </a:ext>
            </a:extLst>
          </p:cNvPr>
          <p:cNvSpPr>
            <a:spLocks noGrp="1"/>
          </p:cNvSpPr>
          <p:nvPr>
            <p:ph type="body" sz="quarter" idx="3"/>
          </p:nvPr>
        </p:nvSpPr>
        <p:spPr/>
        <p:txBody>
          <a:bodyPr/>
          <a:lstStyle/>
          <a:p>
            <a:r>
              <a:rPr lang="en-US" dirty="0">
                <a:solidFill>
                  <a:schemeClr val="accent6">
                    <a:lumMod val="50000"/>
                  </a:schemeClr>
                </a:solidFill>
              </a:rPr>
              <a:t>Service</a:t>
            </a:r>
          </a:p>
        </p:txBody>
      </p:sp>
      <p:sp>
        <p:nvSpPr>
          <p:cNvPr id="6" name="Content Placeholder 5">
            <a:extLst>
              <a:ext uri="{FF2B5EF4-FFF2-40B4-BE49-F238E27FC236}">
                <a16:creationId xmlns:a16="http://schemas.microsoft.com/office/drawing/2014/main" id="{EF08243D-6211-2E41-E994-1B5409ED967F}"/>
              </a:ext>
            </a:extLst>
          </p:cNvPr>
          <p:cNvSpPr>
            <a:spLocks noGrp="1"/>
          </p:cNvSpPr>
          <p:nvPr>
            <p:ph sz="quarter" idx="4"/>
          </p:nvPr>
        </p:nvSpPr>
        <p:spPr/>
        <p:txBody>
          <a:bodyPr>
            <a:normAutofit fontScale="85000" lnSpcReduction="10000"/>
          </a:bodyPr>
          <a:lstStyle/>
          <a:p>
            <a:r>
              <a:rPr lang="en-US" dirty="0">
                <a:solidFill>
                  <a:schemeClr val="accent6">
                    <a:lumMod val="50000"/>
                  </a:schemeClr>
                </a:solidFill>
              </a:rPr>
              <a:t>Lack of professional consultation and fitting </a:t>
            </a:r>
          </a:p>
          <a:p>
            <a:r>
              <a:rPr lang="en-US" dirty="0">
                <a:solidFill>
                  <a:schemeClr val="accent6">
                    <a:lumMod val="50000"/>
                  </a:schemeClr>
                </a:solidFill>
              </a:rPr>
              <a:t>Risk of misdiagnosis and improper use </a:t>
            </a:r>
          </a:p>
          <a:p>
            <a:r>
              <a:rPr lang="en-US" dirty="0">
                <a:solidFill>
                  <a:schemeClr val="accent6">
                    <a:lumMod val="50000"/>
                  </a:schemeClr>
                </a:solidFill>
              </a:rPr>
              <a:t>Potential safety issues and user satisfaction </a:t>
            </a:r>
          </a:p>
          <a:p>
            <a:r>
              <a:rPr lang="en-US" dirty="0">
                <a:solidFill>
                  <a:schemeClr val="accent6">
                    <a:lumMod val="50000"/>
                  </a:schemeClr>
                </a:solidFill>
              </a:rPr>
              <a:t>Impact on hearing healthcare professionals and clinics</a:t>
            </a:r>
          </a:p>
          <a:p>
            <a:endParaRPr lang="en-US" dirty="0">
              <a:solidFill>
                <a:schemeClr val="accent6">
                  <a:lumMod val="50000"/>
                </a:schemeClr>
              </a:solidFill>
            </a:endParaRPr>
          </a:p>
        </p:txBody>
      </p:sp>
      <p:sp>
        <p:nvSpPr>
          <p:cNvPr id="7" name="Date Placeholder 6">
            <a:extLst>
              <a:ext uri="{FF2B5EF4-FFF2-40B4-BE49-F238E27FC236}">
                <a16:creationId xmlns:a16="http://schemas.microsoft.com/office/drawing/2014/main" id="{5DF6E999-73C7-A23D-C76F-43C9F5AE5142}"/>
              </a:ext>
            </a:extLst>
          </p:cNvPr>
          <p:cNvSpPr>
            <a:spLocks noGrp="1"/>
          </p:cNvSpPr>
          <p:nvPr>
            <p:ph type="dt" sz="half" idx="10"/>
          </p:nvPr>
        </p:nvSpPr>
        <p:spPr/>
        <p:txBody>
          <a:bodyPr/>
          <a:lstStyle/>
          <a:p>
            <a:fld id="{EEAF8BC2-4811-425B-B70F-BD4A2E5F4692}" type="datetime1">
              <a:rPr lang="en-US" smtClean="0"/>
              <a:t>12/7/2023</a:t>
            </a:fld>
            <a:endParaRPr lang="en-US"/>
          </a:p>
        </p:txBody>
      </p:sp>
      <p:sp>
        <p:nvSpPr>
          <p:cNvPr id="8" name="Slide Number Placeholder 7">
            <a:extLst>
              <a:ext uri="{FF2B5EF4-FFF2-40B4-BE49-F238E27FC236}">
                <a16:creationId xmlns:a16="http://schemas.microsoft.com/office/drawing/2014/main" id="{464DFF37-9F23-B9A6-498E-2A4FF74A7FFE}"/>
              </a:ext>
            </a:extLst>
          </p:cNvPr>
          <p:cNvSpPr>
            <a:spLocks noGrp="1"/>
          </p:cNvSpPr>
          <p:nvPr>
            <p:ph type="sldNum" sz="quarter" idx="12"/>
          </p:nvPr>
        </p:nvSpPr>
        <p:spPr/>
        <p:txBody>
          <a:bodyPr/>
          <a:lstStyle/>
          <a:p>
            <a:fld id="{2080F3A7-DAC1-4F63-91B8-4273F468206D}" type="slidenum">
              <a:rPr lang="en-US" smtClean="0"/>
              <a:t>14</a:t>
            </a:fld>
            <a:endParaRPr lang="en-US"/>
          </a:p>
        </p:txBody>
      </p:sp>
    </p:spTree>
    <p:extLst>
      <p:ext uri="{BB962C8B-B14F-4D97-AF65-F5344CB8AC3E}">
        <p14:creationId xmlns:p14="http://schemas.microsoft.com/office/powerpoint/2010/main" val="89564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379"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381" name="Group 380">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82"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83"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4"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5"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86"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7"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8"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9"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0"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1"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2"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3"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4"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5"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6"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7"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8"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9"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0"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1"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2"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3"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4"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5"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6"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7"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8"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9"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0"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11"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2"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3"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4"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5"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6"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7"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8"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9"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0"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1"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2"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23"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4"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5"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6"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7"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8"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9"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0"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1"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2"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3"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4"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5"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sp useBgFill="1">
        <p:nvSpPr>
          <p:cNvPr id="437" name="Rectangle 436">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440"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41"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2"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3"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44"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5"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6"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7"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8"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9"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0"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1"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2"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3"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4"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5"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6"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7"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8"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9"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0"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1"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2"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3"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4"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5"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6"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7"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8"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69"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0"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1"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2"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3"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4"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5"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6"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7"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8"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9"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0"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81"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2"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3"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4"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5"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6"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7"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8"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9"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0"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1"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2"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3"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pic>
        <p:nvPicPr>
          <p:cNvPr id="495"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CBF54E-8075-A60A-99E3-650E00E7559D}"/>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4200"/>
              <a:t>Ethical considerations in the hearing aid industry</a:t>
            </a:r>
          </a:p>
        </p:txBody>
      </p:sp>
      <p:sp>
        <p:nvSpPr>
          <p:cNvPr id="3" name="Text Placeholder 2">
            <a:extLst>
              <a:ext uri="{FF2B5EF4-FFF2-40B4-BE49-F238E27FC236}">
                <a16:creationId xmlns:a16="http://schemas.microsoft.com/office/drawing/2014/main" id="{21C4928C-FB84-8628-4B8E-42C5DC5765D3}"/>
              </a:ext>
            </a:extLst>
          </p:cNvPr>
          <p:cNvSpPr>
            <a:spLocks noGrp="1"/>
          </p:cNvSpPr>
          <p:nvPr>
            <p:ph type="body" idx="1"/>
          </p:nvPr>
        </p:nvSpPr>
        <p:spPr>
          <a:xfrm>
            <a:off x="7851631" y="1122363"/>
            <a:ext cx="2816368" cy="4287834"/>
          </a:xfrm>
        </p:spPr>
        <p:txBody>
          <a:bodyPr vert="horz" lIns="91440" tIns="45720" rIns="91440" bIns="45720" rtlCol="0" anchor="ctr">
            <a:normAutofit/>
          </a:bodyPr>
          <a:lstStyle/>
          <a:p>
            <a:r>
              <a:rPr lang="en-US" sz="2400">
                <a:solidFill>
                  <a:schemeClr val="tx2"/>
                </a:solidFill>
              </a:rPr>
              <a:t>What are our obligations now that otc is here?</a:t>
            </a:r>
          </a:p>
        </p:txBody>
      </p:sp>
      <p:cxnSp>
        <p:nvCxnSpPr>
          <p:cNvPr id="497" name="Straight Connector 496">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19788B10-3C17-2006-CB62-C1A6A48A2A7C}"/>
              </a:ext>
            </a:extLst>
          </p:cNvPr>
          <p:cNvSpPr>
            <a:spLocks noGrp="1"/>
          </p:cNvSpPr>
          <p:nvPr>
            <p:ph type="dt" sz="half" idx="10"/>
          </p:nvPr>
        </p:nvSpPr>
        <p:spPr>
          <a:xfrm>
            <a:off x="7851630" y="5410201"/>
            <a:ext cx="2089294" cy="365125"/>
          </a:xfrm>
        </p:spPr>
        <p:txBody>
          <a:bodyPr vert="horz" lIns="91440" tIns="45720" rIns="91440" bIns="45720" rtlCol="0" anchor="ctr">
            <a:normAutofit/>
          </a:bodyPr>
          <a:lstStyle/>
          <a:p>
            <a:pPr algn="l">
              <a:spcAft>
                <a:spcPts val="600"/>
              </a:spcAft>
            </a:pPr>
            <a:fld id="{BD85F82C-F8D7-45D0-A90A-4DA26089866C}" type="datetime1">
              <a:rPr lang="en-US">
                <a:solidFill>
                  <a:schemeClr val="tx1"/>
                </a:solidFill>
              </a:rPr>
              <a:pPr algn="l">
                <a:spcAft>
                  <a:spcPts val="600"/>
                </a:spcAft>
              </a:pPr>
              <a:t>12/7/2023</a:t>
            </a:fld>
            <a:endParaRPr lang="en-US">
              <a:solidFill>
                <a:schemeClr val="tx1"/>
              </a:solidFill>
            </a:endParaRPr>
          </a:p>
        </p:txBody>
      </p:sp>
      <p:sp>
        <p:nvSpPr>
          <p:cNvPr id="5" name="Slide Number Placeholder 4">
            <a:extLst>
              <a:ext uri="{FF2B5EF4-FFF2-40B4-BE49-F238E27FC236}">
                <a16:creationId xmlns:a16="http://schemas.microsoft.com/office/drawing/2014/main" id="{74E94D4C-43A0-A0E7-75C2-0CFFC9851E5D}"/>
              </a:ext>
            </a:extLst>
          </p:cNvPr>
          <p:cNvSpPr>
            <a:spLocks noGrp="1"/>
          </p:cNvSpPr>
          <p:nvPr>
            <p:ph type="sldNum" sz="quarter" idx="12"/>
          </p:nvPr>
        </p:nvSpPr>
        <p:spPr>
          <a:xfrm>
            <a:off x="9964737" y="5410199"/>
            <a:ext cx="703263" cy="365125"/>
          </a:xfrm>
        </p:spPr>
        <p:txBody>
          <a:bodyPr vert="horz" lIns="91440" tIns="45720" rIns="91440" bIns="45720" rtlCol="0" anchor="ctr">
            <a:normAutofit/>
          </a:bodyPr>
          <a:lstStyle/>
          <a:p>
            <a:pPr>
              <a:spcAft>
                <a:spcPts val="600"/>
              </a:spcAft>
            </a:pPr>
            <a:fld id="{2080F3A7-DAC1-4F63-91B8-4273F468206D}" type="slidenum">
              <a:rPr lang="en-US" kern="1200">
                <a:solidFill>
                  <a:schemeClr val="tx1"/>
                </a:solidFill>
                <a:latin typeface="+mn-lt"/>
                <a:ea typeface="+mn-ea"/>
                <a:cs typeface="+mn-cs"/>
              </a:rPr>
              <a:pPr>
                <a:spcAft>
                  <a:spcPts val="600"/>
                </a:spcAft>
              </a:pPr>
              <a:t>15</a:t>
            </a:fld>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16042494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627C-D273-B3F8-692B-C920EE08D0F6}"/>
              </a:ext>
            </a:extLst>
          </p:cNvPr>
          <p:cNvSpPr>
            <a:spLocks noGrp="1"/>
          </p:cNvSpPr>
          <p:nvPr>
            <p:ph type="title"/>
          </p:nvPr>
        </p:nvSpPr>
        <p:spPr/>
        <p:txBody>
          <a:bodyPr/>
          <a:lstStyle/>
          <a:p>
            <a:r>
              <a:rPr lang="en-US" dirty="0"/>
              <a:t>Balancing consumer autonomy with hearing health outcomes</a:t>
            </a:r>
          </a:p>
        </p:txBody>
      </p:sp>
      <p:pic>
        <p:nvPicPr>
          <p:cNvPr id="9" name="Picture Placeholder 8" descr="Scales of justice on blue background">
            <a:extLst>
              <a:ext uri="{FF2B5EF4-FFF2-40B4-BE49-F238E27FC236}">
                <a16:creationId xmlns:a16="http://schemas.microsoft.com/office/drawing/2014/main" id="{B59C4CBD-74CB-206D-ED09-19D4BB25B96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6409" r="26409"/>
          <a:stretch/>
        </p:blipFill>
        <p:spPr/>
      </p:pic>
      <p:sp>
        <p:nvSpPr>
          <p:cNvPr id="7" name="Text Placeholder 6">
            <a:extLst>
              <a:ext uri="{FF2B5EF4-FFF2-40B4-BE49-F238E27FC236}">
                <a16:creationId xmlns:a16="http://schemas.microsoft.com/office/drawing/2014/main" id="{A22BE99B-0C12-D993-1597-8A49EF9CAE41}"/>
              </a:ext>
            </a:extLst>
          </p:cNvPr>
          <p:cNvSpPr>
            <a:spLocks noGrp="1"/>
          </p:cNvSpPr>
          <p:nvPr>
            <p:ph type="body" sz="half" idx="2"/>
          </p:nvPr>
        </p:nvSpPr>
        <p:spPr>
          <a:xfrm>
            <a:off x="1141410" y="2870790"/>
            <a:ext cx="5934511" cy="3195901"/>
          </a:xfrm>
        </p:spPr>
        <p:txBody>
          <a:bodyPr>
            <a:normAutofit lnSpcReduction="10000"/>
          </a:bodyPr>
          <a:lstStyle/>
          <a:p>
            <a:r>
              <a:rPr lang="en-US" sz="2400" dirty="0"/>
              <a:t>What does patient centered care truly mean?</a:t>
            </a:r>
          </a:p>
          <a:p>
            <a:endParaRPr lang="en-US" sz="2400" dirty="0"/>
          </a:p>
          <a:p>
            <a:r>
              <a:rPr lang="en-US" sz="2400" dirty="0"/>
              <a:t>What is the best hearing aid for someone?</a:t>
            </a:r>
          </a:p>
          <a:p>
            <a:endParaRPr lang="en-US" sz="2400" dirty="0"/>
          </a:p>
          <a:p>
            <a:r>
              <a:rPr lang="en-US" sz="2400" dirty="0"/>
              <a:t>What is a preferable outcome, an OTC hearing aid or no hearing aid?</a:t>
            </a:r>
          </a:p>
        </p:txBody>
      </p:sp>
      <p:sp>
        <p:nvSpPr>
          <p:cNvPr id="4" name="Date Placeholder 3">
            <a:extLst>
              <a:ext uri="{FF2B5EF4-FFF2-40B4-BE49-F238E27FC236}">
                <a16:creationId xmlns:a16="http://schemas.microsoft.com/office/drawing/2014/main" id="{74D41AFE-44F8-25E3-10D3-C3A1445594AB}"/>
              </a:ext>
            </a:extLst>
          </p:cNvPr>
          <p:cNvSpPr>
            <a:spLocks noGrp="1"/>
          </p:cNvSpPr>
          <p:nvPr>
            <p:ph type="dt" sz="half" idx="10"/>
          </p:nvPr>
        </p:nvSpPr>
        <p:spPr/>
        <p:txBody>
          <a:bodyPr/>
          <a:lstStyle/>
          <a:p>
            <a:fld id="{0DB2F86B-EC3A-489A-A544-7835E9FA12C4}" type="datetime1">
              <a:rPr lang="en-US" smtClean="0"/>
              <a:t>12/7/2023</a:t>
            </a:fld>
            <a:endParaRPr lang="en-US"/>
          </a:p>
        </p:txBody>
      </p:sp>
      <p:sp>
        <p:nvSpPr>
          <p:cNvPr id="5" name="Slide Number Placeholder 4">
            <a:extLst>
              <a:ext uri="{FF2B5EF4-FFF2-40B4-BE49-F238E27FC236}">
                <a16:creationId xmlns:a16="http://schemas.microsoft.com/office/drawing/2014/main" id="{9A9272C2-A8AC-2856-77A4-99FDA61AA2D3}"/>
              </a:ext>
            </a:extLst>
          </p:cNvPr>
          <p:cNvSpPr>
            <a:spLocks noGrp="1"/>
          </p:cNvSpPr>
          <p:nvPr>
            <p:ph type="sldNum" sz="quarter" idx="12"/>
          </p:nvPr>
        </p:nvSpPr>
        <p:spPr/>
        <p:txBody>
          <a:bodyPr/>
          <a:lstStyle/>
          <a:p>
            <a:fld id="{2080F3A7-DAC1-4F63-91B8-4273F468206D}" type="slidenum">
              <a:rPr lang="en-US" smtClean="0"/>
              <a:t>16</a:t>
            </a:fld>
            <a:endParaRPr lang="en-US"/>
          </a:p>
        </p:txBody>
      </p:sp>
    </p:spTree>
    <p:extLst>
      <p:ext uri="{BB962C8B-B14F-4D97-AF65-F5344CB8AC3E}">
        <p14:creationId xmlns:p14="http://schemas.microsoft.com/office/powerpoint/2010/main" val="248797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627C-D273-B3F8-692B-C920EE08D0F6}"/>
              </a:ext>
            </a:extLst>
          </p:cNvPr>
          <p:cNvSpPr>
            <a:spLocks noGrp="1"/>
          </p:cNvSpPr>
          <p:nvPr>
            <p:ph type="title"/>
          </p:nvPr>
        </p:nvSpPr>
        <p:spPr/>
        <p:txBody>
          <a:bodyPr/>
          <a:lstStyle/>
          <a:p>
            <a:r>
              <a:rPr lang="en-US" dirty="0"/>
              <a:t>Ensuring inclusivity and accessibility for all individuals</a:t>
            </a:r>
          </a:p>
        </p:txBody>
      </p:sp>
      <p:pic>
        <p:nvPicPr>
          <p:cNvPr id="9" name="Picture Placeholder 8" descr="Solo journey">
            <a:extLst>
              <a:ext uri="{FF2B5EF4-FFF2-40B4-BE49-F238E27FC236}">
                <a16:creationId xmlns:a16="http://schemas.microsoft.com/office/drawing/2014/main" id="{B59C4CBD-74CB-206D-ED09-19D4BB25B96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3464" r="23464"/>
          <a:stretch/>
        </p:blipFill>
        <p:spPr/>
      </p:pic>
      <p:sp>
        <p:nvSpPr>
          <p:cNvPr id="7" name="Text Placeholder 6">
            <a:extLst>
              <a:ext uri="{FF2B5EF4-FFF2-40B4-BE49-F238E27FC236}">
                <a16:creationId xmlns:a16="http://schemas.microsoft.com/office/drawing/2014/main" id="{A22BE99B-0C12-D993-1597-8A49EF9CAE41}"/>
              </a:ext>
            </a:extLst>
          </p:cNvPr>
          <p:cNvSpPr>
            <a:spLocks noGrp="1"/>
          </p:cNvSpPr>
          <p:nvPr>
            <p:ph type="body" sz="half" idx="2"/>
          </p:nvPr>
        </p:nvSpPr>
        <p:spPr>
          <a:xfrm>
            <a:off x="1141410" y="2509284"/>
            <a:ext cx="5934511" cy="3557408"/>
          </a:xfrm>
        </p:spPr>
        <p:txBody>
          <a:bodyPr>
            <a:normAutofit lnSpcReduction="10000"/>
          </a:bodyPr>
          <a:lstStyle/>
          <a:p>
            <a:r>
              <a:rPr lang="en-US" sz="2400" dirty="0"/>
              <a:t>What about those who cannot access traditional hearing healthcare?</a:t>
            </a:r>
          </a:p>
          <a:p>
            <a:endParaRPr lang="en-US" sz="2400" dirty="0"/>
          </a:p>
          <a:p>
            <a:r>
              <a:rPr lang="en-US" sz="2400" dirty="0"/>
              <a:t>What about hidden hearing loss?</a:t>
            </a:r>
          </a:p>
          <a:p>
            <a:endParaRPr lang="en-US" sz="2400" dirty="0"/>
          </a:p>
          <a:p>
            <a:r>
              <a:rPr lang="en-US" sz="2400" dirty="0"/>
              <a:t>What is a preferable outcome, an OTC hearing aid or no hearing aid?</a:t>
            </a:r>
          </a:p>
        </p:txBody>
      </p:sp>
      <p:sp>
        <p:nvSpPr>
          <p:cNvPr id="4" name="Date Placeholder 3">
            <a:extLst>
              <a:ext uri="{FF2B5EF4-FFF2-40B4-BE49-F238E27FC236}">
                <a16:creationId xmlns:a16="http://schemas.microsoft.com/office/drawing/2014/main" id="{74D41AFE-44F8-25E3-10D3-C3A1445594AB}"/>
              </a:ext>
            </a:extLst>
          </p:cNvPr>
          <p:cNvSpPr>
            <a:spLocks noGrp="1"/>
          </p:cNvSpPr>
          <p:nvPr>
            <p:ph type="dt" sz="half" idx="10"/>
          </p:nvPr>
        </p:nvSpPr>
        <p:spPr/>
        <p:txBody>
          <a:bodyPr/>
          <a:lstStyle/>
          <a:p>
            <a:fld id="{0DB2F86B-EC3A-489A-A544-7835E9FA12C4}" type="datetime1">
              <a:rPr lang="en-US" smtClean="0"/>
              <a:t>12/7/2023</a:t>
            </a:fld>
            <a:endParaRPr lang="en-US"/>
          </a:p>
        </p:txBody>
      </p:sp>
      <p:sp>
        <p:nvSpPr>
          <p:cNvPr id="5" name="Slide Number Placeholder 4">
            <a:extLst>
              <a:ext uri="{FF2B5EF4-FFF2-40B4-BE49-F238E27FC236}">
                <a16:creationId xmlns:a16="http://schemas.microsoft.com/office/drawing/2014/main" id="{9A9272C2-A8AC-2856-77A4-99FDA61AA2D3}"/>
              </a:ext>
            </a:extLst>
          </p:cNvPr>
          <p:cNvSpPr>
            <a:spLocks noGrp="1"/>
          </p:cNvSpPr>
          <p:nvPr>
            <p:ph type="sldNum" sz="quarter" idx="12"/>
          </p:nvPr>
        </p:nvSpPr>
        <p:spPr/>
        <p:txBody>
          <a:bodyPr/>
          <a:lstStyle/>
          <a:p>
            <a:fld id="{2080F3A7-DAC1-4F63-91B8-4273F468206D}" type="slidenum">
              <a:rPr lang="en-US" smtClean="0"/>
              <a:t>17</a:t>
            </a:fld>
            <a:endParaRPr lang="en-US"/>
          </a:p>
        </p:txBody>
      </p:sp>
    </p:spTree>
    <p:extLst>
      <p:ext uri="{BB962C8B-B14F-4D97-AF65-F5344CB8AC3E}">
        <p14:creationId xmlns:p14="http://schemas.microsoft.com/office/powerpoint/2010/main" val="395230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627C-D273-B3F8-692B-C920EE08D0F6}"/>
              </a:ext>
            </a:extLst>
          </p:cNvPr>
          <p:cNvSpPr>
            <a:spLocks noGrp="1"/>
          </p:cNvSpPr>
          <p:nvPr>
            <p:ph type="title"/>
          </p:nvPr>
        </p:nvSpPr>
        <p:spPr>
          <a:xfrm>
            <a:off x="1141413" y="609600"/>
            <a:ext cx="5934508" cy="1070344"/>
          </a:xfrm>
        </p:spPr>
        <p:txBody>
          <a:bodyPr/>
          <a:lstStyle/>
          <a:p>
            <a:r>
              <a:rPr lang="en-US" dirty="0"/>
              <a:t>Duty to provide accurate information and education</a:t>
            </a:r>
          </a:p>
        </p:txBody>
      </p:sp>
      <p:pic>
        <p:nvPicPr>
          <p:cNvPr id="9" name="Picture Placeholder 8" descr="A hand holding a magnifying glass over a blue background&#10;&#10;Description automatically generated">
            <a:extLst>
              <a:ext uri="{FF2B5EF4-FFF2-40B4-BE49-F238E27FC236}">
                <a16:creationId xmlns:a16="http://schemas.microsoft.com/office/drawing/2014/main" id="{B59C4CBD-74CB-206D-ED09-19D4BB25B96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4232" r="34232"/>
          <a:stretch>
            <a:fillRect/>
          </a:stretch>
        </p:blipFill>
        <p:spPr/>
      </p:pic>
      <p:sp>
        <p:nvSpPr>
          <p:cNvPr id="7" name="Text Placeholder 6">
            <a:extLst>
              <a:ext uri="{FF2B5EF4-FFF2-40B4-BE49-F238E27FC236}">
                <a16:creationId xmlns:a16="http://schemas.microsoft.com/office/drawing/2014/main" id="{A22BE99B-0C12-D993-1597-8A49EF9CAE41}"/>
              </a:ext>
            </a:extLst>
          </p:cNvPr>
          <p:cNvSpPr>
            <a:spLocks noGrp="1"/>
          </p:cNvSpPr>
          <p:nvPr>
            <p:ph type="body" sz="half" idx="2"/>
          </p:nvPr>
        </p:nvSpPr>
        <p:spPr>
          <a:xfrm>
            <a:off x="1141410" y="2402958"/>
            <a:ext cx="5934511" cy="3663734"/>
          </a:xfrm>
        </p:spPr>
        <p:txBody>
          <a:bodyPr>
            <a:normAutofit/>
          </a:bodyPr>
          <a:lstStyle/>
          <a:p>
            <a:r>
              <a:rPr lang="en-US" sz="2400" dirty="0"/>
              <a:t>Are we obligated to educate our patients about OTC options?</a:t>
            </a:r>
          </a:p>
          <a:p>
            <a:endParaRPr lang="en-US" sz="2400" dirty="0"/>
          </a:p>
          <a:p>
            <a:r>
              <a:rPr lang="en-US" sz="2400" dirty="0"/>
              <a:t>What if we don’t offer them?</a:t>
            </a:r>
          </a:p>
          <a:p>
            <a:endParaRPr lang="en-US" sz="2400" dirty="0"/>
          </a:p>
          <a:p>
            <a:r>
              <a:rPr lang="en-US" sz="2400" dirty="0"/>
              <a:t>If they do not receive education from us, then where are they going to get it?</a:t>
            </a:r>
          </a:p>
        </p:txBody>
      </p:sp>
      <p:sp>
        <p:nvSpPr>
          <p:cNvPr id="4" name="Date Placeholder 3">
            <a:extLst>
              <a:ext uri="{FF2B5EF4-FFF2-40B4-BE49-F238E27FC236}">
                <a16:creationId xmlns:a16="http://schemas.microsoft.com/office/drawing/2014/main" id="{74D41AFE-44F8-25E3-10D3-C3A1445594AB}"/>
              </a:ext>
            </a:extLst>
          </p:cNvPr>
          <p:cNvSpPr>
            <a:spLocks noGrp="1"/>
          </p:cNvSpPr>
          <p:nvPr>
            <p:ph type="dt" sz="half" idx="10"/>
          </p:nvPr>
        </p:nvSpPr>
        <p:spPr/>
        <p:txBody>
          <a:bodyPr/>
          <a:lstStyle/>
          <a:p>
            <a:fld id="{0DB2F86B-EC3A-489A-A544-7835E9FA12C4}" type="datetime1">
              <a:rPr lang="en-US" smtClean="0"/>
              <a:t>12/7/2023</a:t>
            </a:fld>
            <a:endParaRPr lang="en-US"/>
          </a:p>
        </p:txBody>
      </p:sp>
      <p:sp>
        <p:nvSpPr>
          <p:cNvPr id="5" name="Slide Number Placeholder 4">
            <a:extLst>
              <a:ext uri="{FF2B5EF4-FFF2-40B4-BE49-F238E27FC236}">
                <a16:creationId xmlns:a16="http://schemas.microsoft.com/office/drawing/2014/main" id="{9A9272C2-A8AC-2856-77A4-99FDA61AA2D3}"/>
              </a:ext>
            </a:extLst>
          </p:cNvPr>
          <p:cNvSpPr>
            <a:spLocks noGrp="1"/>
          </p:cNvSpPr>
          <p:nvPr>
            <p:ph type="sldNum" sz="quarter" idx="12"/>
          </p:nvPr>
        </p:nvSpPr>
        <p:spPr/>
        <p:txBody>
          <a:bodyPr/>
          <a:lstStyle/>
          <a:p>
            <a:fld id="{2080F3A7-DAC1-4F63-91B8-4273F468206D}" type="slidenum">
              <a:rPr lang="en-US" smtClean="0"/>
              <a:t>18</a:t>
            </a:fld>
            <a:endParaRPr lang="en-US"/>
          </a:p>
        </p:txBody>
      </p:sp>
    </p:spTree>
    <p:extLst>
      <p:ext uri="{BB962C8B-B14F-4D97-AF65-F5344CB8AC3E}">
        <p14:creationId xmlns:p14="http://schemas.microsoft.com/office/powerpoint/2010/main" val="394167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380" name="Group 379">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81"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82"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3"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4"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85"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6"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7"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8"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9"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0"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1"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2"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3"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4"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5"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6"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7"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8"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9"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0"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1"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2"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3"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4"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5"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6"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7"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8"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9"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10"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1"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2"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3"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4"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5"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6"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7"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8"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9"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0"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1"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22"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3"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4"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5"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6"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7"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8"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9"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0"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1"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2"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3"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4"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436" name="Rectangle 435">
            <a:extLst>
              <a:ext uri="{FF2B5EF4-FFF2-40B4-BE49-F238E27FC236}">
                <a16:creationId xmlns:a16="http://schemas.microsoft.com/office/drawing/2014/main" id="{81B1BC20-CC70-4C30-B9BE-C23E121CA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38" name="Picture 2">
            <a:extLst>
              <a:ext uri="{FF2B5EF4-FFF2-40B4-BE49-F238E27FC236}">
                <a16:creationId xmlns:a16="http://schemas.microsoft.com/office/drawing/2014/main" id="{BED7CCD5-D3A4-4162-9CC4-03DF5AB89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440" name="Group 439">
            <a:extLst>
              <a:ext uri="{FF2B5EF4-FFF2-40B4-BE49-F238E27FC236}">
                <a16:creationId xmlns:a16="http://schemas.microsoft.com/office/drawing/2014/main" id="{D5E95061-A9DC-4C67-BCAF-F560690997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441" name="Rectangle 5">
              <a:extLst>
                <a:ext uri="{FF2B5EF4-FFF2-40B4-BE49-F238E27FC236}">
                  <a16:creationId xmlns:a16="http://schemas.microsoft.com/office/drawing/2014/main" id="{92D4D96C-8395-4198-90A3-2363570D4D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42" name="Freeform 6">
              <a:extLst>
                <a:ext uri="{FF2B5EF4-FFF2-40B4-BE49-F238E27FC236}">
                  <a16:creationId xmlns:a16="http://schemas.microsoft.com/office/drawing/2014/main" id="{EF229BAE-A3AA-4095-A3F8-65181A7130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3" name="Freeform 7">
              <a:extLst>
                <a:ext uri="{FF2B5EF4-FFF2-40B4-BE49-F238E27FC236}">
                  <a16:creationId xmlns:a16="http://schemas.microsoft.com/office/drawing/2014/main" id="{C71621C3-B057-4E50-808A-EF718590D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4" name="Rectangle 8">
              <a:extLst>
                <a:ext uri="{FF2B5EF4-FFF2-40B4-BE49-F238E27FC236}">
                  <a16:creationId xmlns:a16="http://schemas.microsoft.com/office/drawing/2014/main" id="{37D3BCDA-C38C-4B10-A653-0210E85978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45" name="Freeform 9">
              <a:extLst>
                <a:ext uri="{FF2B5EF4-FFF2-40B4-BE49-F238E27FC236}">
                  <a16:creationId xmlns:a16="http://schemas.microsoft.com/office/drawing/2014/main" id="{CE4DC5B4-793A-4E8B-A3F7-53EB548F45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6" name="Freeform 10">
              <a:extLst>
                <a:ext uri="{FF2B5EF4-FFF2-40B4-BE49-F238E27FC236}">
                  <a16:creationId xmlns:a16="http://schemas.microsoft.com/office/drawing/2014/main" id="{2664DA82-4469-42CC-93F4-662128EC6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7" name="Freeform 11">
              <a:extLst>
                <a:ext uri="{FF2B5EF4-FFF2-40B4-BE49-F238E27FC236}">
                  <a16:creationId xmlns:a16="http://schemas.microsoft.com/office/drawing/2014/main" id="{ED439A82-9407-4694-886D-7447BDFF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8" name="Freeform 12">
              <a:extLst>
                <a:ext uri="{FF2B5EF4-FFF2-40B4-BE49-F238E27FC236}">
                  <a16:creationId xmlns:a16="http://schemas.microsoft.com/office/drawing/2014/main" id="{C35292A7-2459-4132-8FE8-54BF071CC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9" name="Freeform 13">
              <a:extLst>
                <a:ext uri="{FF2B5EF4-FFF2-40B4-BE49-F238E27FC236}">
                  <a16:creationId xmlns:a16="http://schemas.microsoft.com/office/drawing/2014/main" id="{8A55D4A9-1B6E-409D-BF10-201C8A829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0" name="Freeform 14">
              <a:extLst>
                <a:ext uri="{FF2B5EF4-FFF2-40B4-BE49-F238E27FC236}">
                  <a16:creationId xmlns:a16="http://schemas.microsoft.com/office/drawing/2014/main" id="{FDA8F85E-07E7-45C0-A165-6DB771A53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1" name="Freeform 15">
              <a:extLst>
                <a:ext uri="{FF2B5EF4-FFF2-40B4-BE49-F238E27FC236}">
                  <a16:creationId xmlns:a16="http://schemas.microsoft.com/office/drawing/2014/main" id="{09508E73-6AA1-460C-97B9-8EF00855A5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2" name="Freeform 16">
              <a:extLst>
                <a:ext uri="{FF2B5EF4-FFF2-40B4-BE49-F238E27FC236}">
                  <a16:creationId xmlns:a16="http://schemas.microsoft.com/office/drawing/2014/main" id="{5913AD99-4A77-44C3-ACDF-8410765B7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3" name="Freeform 17">
              <a:extLst>
                <a:ext uri="{FF2B5EF4-FFF2-40B4-BE49-F238E27FC236}">
                  <a16:creationId xmlns:a16="http://schemas.microsoft.com/office/drawing/2014/main" id="{413BDF5F-2CC6-47A3-B422-38D6E292D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4" name="Freeform 18">
              <a:extLst>
                <a:ext uri="{FF2B5EF4-FFF2-40B4-BE49-F238E27FC236}">
                  <a16:creationId xmlns:a16="http://schemas.microsoft.com/office/drawing/2014/main" id="{6F69599A-544F-4B1D-91C3-762B09CF78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5" name="Freeform 19">
              <a:extLst>
                <a:ext uri="{FF2B5EF4-FFF2-40B4-BE49-F238E27FC236}">
                  <a16:creationId xmlns:a16="http://schemas.microsoft.com/office/drawing/2014/main" id="{DFAE31B2-DF2A-4FD2-B98E-3657F825C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6" name="Freeform 20">
              <a:extLst>
                <a:ext uri="{FF2B5EF4-FFF2-40B4-BE49-F238E27FC236}">
                  <a16:creationId xmlns:a16="http://schemas.microsoft.com/office/drawing/2014/main" id="{9D7B120D-680C-4AC9-A263-A7DE0F5F1F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7" name="Freeform 21">
              <a:extLst>
                <a:ext uri="{FF2B5EF4-FFF2-40B4-BE49-F238E27FC236}">
                  <a16:creationId xmlns:a16="http://schemas.microsoft.com/office/drawing/2014/main" id="{DC8A9F99-D409-4E13-8D58-6A34BE714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8" name="Freeform 22">
              <a:extLst>
                <a:ext uri="{FF2B5EF4-FFF2-40B4-BE49-F238E27FC236}">
                  <a16:creationId xmlns:a16="http://schemas.microsoft.com/office/drawing/2014/main" id="{EB955E41-680C-44AA-B602-C1A69E95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9" name="Freeform 23">
              <a:extLst>
                <a:ext uri="{FF2B5EF4-FFF2-40B4-BE49-F238E27FC236}">
                  <a16:creationId xmlns:a16="http://schemas.microsoft.com/office/drawing/2014/main" id="{332ED336-B831-4A24-9181-CC63707A4E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0" name="Freeform 24">
              <a:extLst>
                <a:ext uri="{FF2B5EF4-FFF2-40B4-BE49-F238E27FC236}">
                  <a16:creationId xmlns:a16="http://schemas.microsoft.com/office/drawing/2014/main" id="{1A8B6B8C-5265-4AD1-9A67-B3CFFF4A9C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1" name="Freeform 25">
              <a:extLst>
                <a:ext uri="{FF2B5EF4-FFF2-40B4-BE49-F238E27FC236}">
                  <a16:creationId xmlns:a16="http://schemas.microsoft.com/office/drawing/2014/main" id="{9E8ED6FD-8796-48CB-98ED-0E729E16B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2" name="Freeform 26">
              <a:extLst>
                <a:ext uri="{FF2B5EF4-FFF2-40B4-BE49-F238E27FC236}">
                  <a16:creationId xmlns:a16="http://schemas.microsoft.com/office/drawing/2014/main" id="{DE668E67-2522-4B6B-A8BF-C3CD36F891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3" name="Freeform 27">
              <a:extLst>
                <a:ext uri="{FF2B5EF4-FFF2-40B4-BE49-F238E27FC236}">
                  <a16:creationId xmlns:a16="http://schemas.microsoft.com/office/drawing/2014/main" id="{B2474CAA-635F-43E4-AFFF-B24637DC6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4" name="Freeform 28">
              <a:extLst>
                <a:ext uri="{FF2B5EF4-FFF2-40B4-BE49-F238E27FC236}">
                  <a16:creationId xmlns:a16="http://schemas.microsoft.com/office/drawing/2014/main" id="{1C1B778D-83CB-443C-B463-7EE26603E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5" name="Freeform 29">
              <a:extLst>
                <a:ext uri="{FF2B5EF4-FFF2-40B4-BE49-F238E27FC236}">
                  <a16:creationId xmlns:a16="http://schemas.microsoft.com/office/drawing/2014/main" id="{654DEAB4-B194-4182-A7BE-E247F19AA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6" name="Freeform 30">
              <a:extLst>
                <a:ext uri="{FF2B5EF4-FFF2-40B4-BE49-F238E27FC236}">
                  <a16:creationId xmlns:a16="http://schemas.microsoft.com/office/drawing/2014/main" id="{D8E3CE4C-0C48-485B-8EA0-B036FCC333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7" name="Freeform 31">
              <a:extLst>
                <a:ext uri="{FF2B5EF4-FFF2-40B4-BE49-F238E27FC236}">
                  <a16:creationId xmlns:a16="http://schemas.microsoft.com/office/drawing/2014/main" id="{7958BBBD-B721-4DA1-8764-D8188EB70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8" name="Freeform 32">
              <a:extLst>
                <a:ext uri="{FF2B5EF4-FFF2-40B4-BE49-F238E27FC236}">
                  <a16:creationId xmlns:a16="http://schemas.microsoft.com/office/drawing/2014/main" id="{23180B75-7F19-41E5-A4C3-9096FF7D19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9" name="Rectangle 33">
              <a:extLst>
                <a:ext uri="{FF2B5EF4-FFF2-40B4-BE49-F238E27FC236}">
                  <a16:creationId xmlns:a16="http://schemas.microsoft.com/office/drawing/2014/main" id="{57F706CF-8096-494C-A6E1-5BE7F62306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70" name="Freeform 34">
              <a:extLst>
                <a:ext uri="{FF2B5EF4-FFF2-40B4-BE49-F238E27FC236}">
                  <a16:creationId xmlns:a16="http://schemas.microsoft.com/office/drawing/2014/main" id="{8B4065A5-6701-492B-BE7F-9E00FE615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1" name="Freeform 35">
              <a:extLst>
                <a:ext uri="{FF2B5EF4-FFF2-40B4-BE49-F238E27FC236}">
                  <a16:creationId xmlns:a16="http://schemas.microsoft.com/office/drawing/2014/main" id="{66E06571-DDD0-47CB-97CF-FF8432467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2" name="Freeform 36">
              <a:extLst>
                <a:ext uri="{FF2B5EF4-FFF2-40B4-BE49-F238E27FC236}">
                  <a16:creationId xmlns:a16="http://schemas.microsoft.com/office/drawing/2014/main" id="{50F0D75F-DE36-46A5-8FEB-00CF9D01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3" name="Freeform 37">
              <a:extLst>
                <a:ext uri="{FF2B5EF4-FFF2-40B4-BE49-F238E27FC236}">
                  <a16:creationId xmlns:a16="http://schemas.microsoft.com/office/drawing/2014/main" id="{C7AF11B9-2298-41D7-9878-99E19E827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4" name="Freeform 38">
              <a:extLst>
                <a:ext uri="{FF2B5EF4-FFF2-40B4-BE49-F238E27FC236}">
                  <a16:creationId xmlns:a16="http://schemas.microsoft.com/office/drawing/2014/main" id="{7B43B683-4229-4623-A504-56FE6CCB5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5" name="Freeform 39">
              <a:extLst>
                <a:ext uri="{FF2B5EF4-FFF2-40B4-BE49-F238E27FC236}">
                  <a16:creationId xmlns:a16="http://schemas.microsoft.com/office/drawing/2014/main" id="{7B4CC276-9BB9-4394-A369-F7DB2BD8E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6" name="Freeform 40">
              <a:extLst>
                <a:ext uri="{FF2B5EF4-FFF2-40B4-BE49-F238E27FC236}">
                  <a16:creationId xmlns:a16="http://schemas.microsoft.com/office/drawing/2014/main" id="{98010162-18EE-455C-AABD-0B715C2BBF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7" name="Freeform 41">
              <a:extLst>
                <a:ext uri="{FF2B5EF4-FFF2-40B4-BE49-F238E27FC236}">
                  <a16:creationId xmlns:a16="http://schemas.microsoft.com/office/drawing/2014/main" id="{5950D288-22B2-4286-B4FB-D6665C103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8" name="Freeform 42">
              <a:extLst>
                <a:ext uri="{FF2B5EF4-FFF2-40B4-BE49-F238E27FC236}">
                  <a16:creationId xmlns:a16="http://schemas.microsoft.com/office/drawing/2014/main" id="{E0A686CA-B0EF-4B0C-B69B-E715EA3E54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9" name="Freeform 43">
              <a:extLst>
                <a:ext uri="{FF2B5EF4-FFF2-40B4-BE49-F238E27FC236}">
                  <a16:creationId xmlns:a16="http://schemas.microsoft.com/office/drawing/2014/main" id="{75D61EE6-C405-433B-AEC8-6241D547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0" name="Freeform 44">
              <a:extLst>
                <a:ext uri="{FF2B5EF4-FFF2-40B4-BE49-F238E27FC236}">
                  <a16:creationId xmlns:a16="http://schemas.microsoft.com/office/drawing/2014/main" id="{4C718553-7221-4BFF-AFEE-64E166C6A8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1" name="Rectangle 45">
              <a:extLst>
                <a:ext uri="{FF2B5EF4-FFF2-40B4-BE49-F238E27FC236}">
                  <a16:creationId xmlns:a16="http://schemas.microsoft.com/office/drawing/2014/main" id="{9F00A845-A7BB-4253-8C15-0FF3D05980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82" name="Freeform 46">
              <a:extLst>
                <a:ext uri="{FF2B5EF4-FFF2-40B4-BE49-F238E27FC236}">
                  <a16:creationId xmlns:a16="http://schemas.microsoft.com/office/drawing/2014/main" id="{53476DBF-E7E4-46E9-AAF2-8810E14EE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3" name="Freeform 47">
              <a:extLst>
                <a:ext uri="{FF2B5EF4-FFF2-40B4-BE49-F238E27FC236}">
                  <a16:creationId xmlns:a16="http://schemas.microsoft.com/office/drawing/2014/main" id="{4F608C86-9940-444C-B200-155DF4E02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4" name="Freeform 48">
              <a:extLst>
                <a:ext uri="{FF2B5EF4-FFF2-40B4-BE49-F238E27FC236}">
                  <a16:creationId xmlns:a16="http://schemas.microsoft.com/office/drawing/2014/main" id="{BB49A08B-2E6F-4B8C-8F61-6869B069B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5" name="Freeform 49">
              <a:extLst>
                <a:ext uri="{FF2B5EF4-FFF2-40B4-BE49-F238E27FC236}">
                  <a16:creationId xmlns:a16="http://schemas.microsoft.com/office/drawing/2014/main" id="{03A08195-C526-497F-89D0-566E91704B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6" name="Freeform 50">
              <a:extLst>
                <a:ext uri="{FF2B5EF4-FFF2-40B4-BE49-F238E27FC236}">
                  <a16:creationId xmlns:a16="http://schemas.microsoft.com/office/drawing/2014/main" id="{235FDAAF-2063-40C9-BE1C-7E116C8A30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7" name="Freeform 51">
              <a:extLst>
                <a:ext uri="{FF2B5EF4-FFF2-40B4-BE49-F238E27FC236}">
                  <a16:creationId xmlns:a16="http://schemas.microsoft.com/office/drawing/2014/main" id="{2EAF15FA-570E-412B-992B-CAAB83384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8" name="Freeform 52">
              <a:extLst>
                <a:ext uri="{FF2B5EF4-FFF2-40B4-BE49-F238E27FC236}">
                  <a16:creationId xmlns:a16="http://schemas.microsoft.com/office/drawing/2014/main" id="{91FCA14D-FA3E-44C1-B8CB-8C8B73048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9" name="Freeform 53">
              <a:extLst>
                <a:ext uri="{FF2B5EF4-FFF2-40B4-BE49-F238E27FC236}">
                  <a16:creationId xmlns:a16="http://schemas.microsoft.com/office/drawing/2014/main" id="{A889215B-3708-4985-A1D7-42A99B3575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0" name="Freeform 54">
              <a:extLst>
                <a:ext uri="{FF2B5EF4-FFF2-40B4-BE49-F238E27FC236}">
                  <a16:creationId xmlns:a16="http://schemas.microsoft.com/office/drawing/2014/main" id="{5C58C66E-AFD4-4A37-9646-FF8A511A6C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1" name="Freeform 55">
              <a:extLst>
                <a:ext uri="{FF2B5EF4-FFF2-40B4-BE49-F238E27FC236}">
                  <a16:creationId xmlns:a16="http://schemas.microsoft.com/office/drawing/2014/main" id="{F99DC7ED-E983-4ACA-B702-727C2A593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2" name="Freeform 56">
              <a:extLst>
                <a:ext uri="{FF2B5EF4-FFF2-40B4-BE49-F238E27FC236}">
                  <a16:creationId xmlns:a16="http://schemas.microsoft.com/office/drawing/2014/main" id="{918FC910-5BDA-49AE-95A5-774012D2D6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3" name="Freeform 57">
              <a:extLst>
                <a:ext uri="{FF2B5EF4-FFF2-40B4-BE49-F238E27FC236}">
                  <a16:creationId xmlns:a16="http://schemas.microsoft.com/office/drawing/2014/main" id="{AA1E286C-EECB-46DC-9505-501CCDD8B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4" name="Freeform 58">
              <a:extLst>
                <a:ext uri="{FF2B5EF4-FFF2-40B4-BE49-F238E27FC236}">
                  <a16:creationId xmlns:a16="http://schemas.microsoft.com/office/drawing/2014/main" id="{A838D816-F9F3-4AB2-92C6-1F986D0BC0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C95D2D10-118E-7693-953C-CFDE402CB806}"/>
              </a:ext>
            </a:extLst>
          </p:cNvPr>
          <p:cNvSpPr>
            <a:spLocks noGrp="1"/>
          </p:cNvSpPr>
          <p:nvPr>
            <p:ph type="title"/>
          </p:nvPr>
        </p:nvSpPr>
        <p:spPr>
          <a:xfrm>
            <a:off x="1617233" y="4539573"/>
            <a:ext cx="8957534" cy="1590018"/>
          </a:xfrm>
        </p:spPr>
        <p:txBody>
          <a:bodyPr vert="horz" lIns="91440" tIns="45720" rIns="91440" bIns="45720" rtlCol="0" anchor="b">
            <a:normAutofit/>
          </a:bodyPr>
          <a:lstStyle/>
          <a:p>
            <a:pPr algn="ctr"/>
            <a:r>
              <a:rPr lang="en-US" sz="4800" b="0" i="0" dirty="0">
                <a:solidFill>
                  <a:srgbClr val="FFFFFF"/>
                </a:solidFill>
                <a:effectLst/>
              </a:rPr>
              <a:t>Striking a Balance:</a:t>
            </a:r>
            <a:br>
              <a:rPr lang="en-US" sz="2600" b="0" i="0" dirty="0">
                <a:solidFill>
                  <a:srgbClr val="FFFFFF"/>
                </a:solidFill>
                <a:effectLst/>
              </a:rPr>
            </a:br>
            <a:br>
              <a:rPr lang="en-US" sz="2600" b="0" i="0" dirty="0">
                <a:solidFill>
                  <a:srgbClr val="FFFFFF"/>
                </a:solidFill>
                <a:effectLst/>
              </a:rPr>
            </a:br>
            <a:r>
              <a:rPr lang="en-US" sz="3100" b="0" i="0" dirty="0">
                <a:solidFill>
                  <a:srgbClr val="FFFFFF"/>
                </a:solidFill>
                <a:effectLst/>
              </a:rPr>
              <a:t>A Hybrid approach</a:t>
            </a:r>
            <a:endParaRPr lang="en-US" sz="3100" dirty="0">
              <a:solidFill>
                <a:srgbClr val="FFFFFF"/>
              </a:solidFill>
            </a:endParaRPr>
          </a:p>
        </p:txBody>
      </p:sp>
      <p:sp useBgFill="1">
        <p:nvSpPr>
          <p:cNvPr id="496" name="Round Diagonal Corner Rectangle 6">
            <a:extLst>
              <a:ext uri="{FF2B5EF4-FFF2-40B4-BE49-F238E27FC236}">
                <a16:creationId xmlns:a16="http://schemas.microsoft.com/office/drawing/2014/main" id="{4683B8BC-85C4-41F2-9CD3-B074823B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Spheres in balance">
            <a:extLst>
              <a:ext uri="{FF2B5EF4-FFF2-40B4-BE49-F238E27FC236}">
                <a16:creationId xmlns:a16="http://schemas.microsoft.com/office/drawing/2014/main" id="{81DB175D-10E9-40D2-6256-B87BAF05156B}"/>
              </a:ext>
            </a:extLst>
          </p:cNvPr>
          <p:cNvPicPr>
            <a:picLocks noChangeAspect="1"/>
          </p:cNvPicPr>
          <p:nvPr/>
        </p:nvPicPr>
        <p:blipFill rotWithShape="1">
          <a:blip r:embed="rId4">
            <a:extLst>
              <a:ext uri="{28A0092B-C50C-407E-A947-70E740481C1C}">
                <a14:useLocalDpi xmlns:a14="http://schemas.microsoft.com/office/drawing/2010/main" val="0"/>
              </a:ext>
            </a:extLst>
          </a:blip>
          <a:srcRect t="28611" r="1" b="28612"/>
          <a:stretch/>
        </p:blipFill>
        <p:spPr>
          <a:xfrm>
            <a:off x="973635" y="951493"/>
            <a:ext cx="10266669" cy="2975493"/>
          </a:xfrm>
          <a:prstGeom prst="rect">
            <a:avLst/>
          </a:prstGeom>
        </p:spPr>
      </p:pic>
      <p:sp>
        <p:nvSpPr>
          <p:cNvPr id="4" name="Date Placeholder 3">
            <a:extLst>
              <a:ext uri="{FF2B5EF4-FFF2-40B4-BE49-F238E27FC236}">
                <a16:creationId xmlns:a16="http://schemas.microsoft.com/office/drawing/2014/main" id="{4EB55B5C-5497-342E-5B6E-DB538561C360}"/>
              </a:ext>
            </a:extLst>
          </p:cNvPr>
          <p:cNvSpPr>
            <a:spLocks noGrp="1"/>
          </p:cNvSpPr>
          <p:nvPr>
            <p:ph type="dt" sz="half" idx="10"/>
          </p:nvPr>
        </p:nvSpPr>
        <p:spPr>
          <a:xfrm>
            <a:off x="7077511" y="6309360"/>
            <a:ext cx="2743200" cy="365125"/>
          </a:xfrm>
        </p:spPr>
        <p:txBody>
          <a:bodyPr vert="horz" lIns="91440" tIns="45720" rIns="91440" bIns="45720" rtlCol="0" anchor="ctr">
            <a:normAutofit/>
          </a:bodyPr>
          <a:lstStyle/>
          <a:p>
            <a:pPr defTabSz="914400">
              <a:spcAft>
                <a:spcPts val="600"/>
              </a:spcAft>
            </a:pPr>
            <a:fld id="{BD85F82C-F8D7-45D0-A90A-4DA26089866C}" type="datetime1">
              <a:rPr lang="en-US">
                <a:solidFill>
                  <a:srgbClr val="FFFFFF"/>
                </a:solidFill>
              </a:rPr>
              <a:pPr defTabSz="914400">
                <a:spcAft>
                  <a:spcPts val="600"/>
                </a:spcAft>
              </a:pPr>
              <a:t>12/7/2023</a:t>
            </a:fld>
            <a:endParaRPr lang="en-US">
              <a:solidFill>
                <a:srgbClr val="FFFFFF"/>
              </a:solidFill>
            </a:endParaRPr>
          </a:p>
        </p:txBody>
      </p:sp>
      <p:sp>
        <p:nvSpPr>
          <p:cNvPr id="5" name="Slide Number Placeholder 4">
            <a:extLst>
              <a:ext uri="{FF2B5EF4-FFF2-40B4-BE49-F238E27FC236}">
                <a16:creationId xmlns:a16="http://schemas.microsoft.com/office/drawing/2014/main" id="{3789D7A8-C930-8B54-B779-5D2D81621A65}"/>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2080F3A7-DAC1-4F63-91B8-4273F468206D}" type="slidenum">
              <a:rPr lang="en-US">
                <a:solidFill>
                  <a:srgbClr val="FFFFFF"/>
                </a:solidFill>
              </a:rPr>
              <a:pPr defTabSz="914400">
                <a:spcAft>
                  <a:spcPts val="600"/>
                </a:spcAft>
              </a:pPr>
              <a:t>19</a:t>
            </a:fld>
            <a:endParaRPr lang="en-US">
              <a:solidFill>
                <a:srgbClr val="FFFFFF"/>
              </a:solidFill>
            </a:endParaRPr>
          </a:p>
        </p:txBody>
      </p:sp>
    </p:spTree>
    <p:extLst>
      <p:ext uri="{BB962C8B-B14F-4D97-AF65-F5344CB8AC3E}">
        <p14:creationId xmlns:p14="http://schemas.microsoft.com/office/powerpoint/2010/main" val="4823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6A070758-9539-49E3-9A13-06037269F5F0}"/>
              </a:ext>
            </a:extLst>
          </p:cNvPr>
          <p:cNvSpPr>
            <a:spLocks noGrp="1"/>
          </p:cNvSpPr>
          <p:nvPr>
            <p:ph type="title"/>
          </p:nvPr>
        </p:nvSpPr>
        <p:spPr>
          <a:xfrm rot="16200000">
            <a:off x="-810973" y="4189152"/>
            <a:ext cx="3121302" cy="46947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solidFill>
                  <a:schemeClr val="tx2"/>
                </a:solidFill>
              </a:rPr>
              <a:t>Meet the presenter</a:t>
            </a:r>
          </a:p>
        </p:txBody>
      </p:sp>
      <p:pic>
        <p:nvPicPr>
          <p:cNvPr id="14" name="Picture Placeholder 13">
            <a:extLst>
              <a:ext uri="{FF2B5EF4-FFF2-40B4-BE49-F238E27FC236}">
                <a16:creationId xmlns:a16="http://schemas.microsoft.com/office/drawing/2014/main" id="{EFC08035-0927-4E7F-9283-E58A6EE23727}"/>
              </a:ext>
            </a:extLst>
          </p:cNvPr>
          <p:cNvPicPr>
            <a:picLocks noGrp="1" noChangeAspect="1"/>
          </p:cNvPicPr>
          <p:nvPr>
            <p:ph type="pic" sz="quarter" idx="13"/>
          </p:nvPr>
        </p:nvPicPr>
        <p:blipFill>
          <a:blip r:embed="rId2"/>
          <a:srcRect/>
          <a:stretch/>
        </p:blipFill>
        <p:spPr>
          <a:xfrm>
            <a:off x="2788196" y="2306606"/>
            <a:ext cx="1526850" cy="2258937"/>
          </a:xfrm>
        </p:spPr>
      </p:pic>
      <p:sp>
        <p:nvSpPr>
          <p:cNvPr id="27" name="Text Placeholder 26">
            <a:extLst>
              <a:ext uri="{FF2B5EF4-FFF2-40B4-BE49-F238E27FC236}">
                <a16:creationId xmlns:a16="http://schemas.microsoft.com/office/drawing/2014/main" id="{8CB3BA1F-61EC-43EA-B954-8D7BA548F23B}"/>
              </a:ext>
            </a:extLst>
          </p:cNvPr>
          <p:cNvSpPr>
            <a:spLocks noGrp="1"/>
          </p:cNvSpPr>
          <p:nvPr>
            <p:ph type="body" sz="quarter" idx="14"/>
          </p:nvPr>
        </p:nvSpPr>
        <p:spPr>
          <a:xfrm>
            <a:off x="6749508" y="2065018"/>
            <a:ext cx="3266975" cy="326687"/>
          </a:xfrm>
        </p:spPr>
        <p:txBody>
          <a:bodyPr/>
          <a:lstStyle/>
          <a:p>
            <a:r>
              <a:rPr lang="en-US" dirty="0">
                <a:solidFill>
                  <a:schemeClr val="tx2"/>
                </a:solidFill>
              </a:rPr>
              <a:t>Amy Bishop, Au.D., CCC-A​​</a:t>
            </a:r>
          </a:p>
        </p:txBody>
      </p:sp>
      <p:sp>
        <p:nvSpPr>
          <p:cNvPr id="36" name="Content Placeholder 35">
            <a:extLst>
              <a:ext uri="{FF2B5EF4-FFF2-40B4-BE49-F238E27FC236}">
                <a16:creationId xmlns:a16="http://schemas.microsoft.com/office/drawing/2014/main" id="{E729BB73-6CD7-44AA-A8FE-669B7271B5B8}"/>
              </a:ext>
            </a:extLst>
          </p:cNvPr>
          <p:cNvSpPr>
            <a:spLocks noGrp="1"/>
          </p:cNvSpPr>
          <p:nvPr>
            <p:ph sz="quarter" idx="15"/>
          </p:nvPr>
        </p:nvSpPr>
        <p:spPr>
          <a:xfrm>
            <a:off x="6749508" y="2756830"/>
            <a:ext cx="4834569" cy="3599520"/>
          </a:xfrm>
        </p:spPr>
        <p:txBody>
          <a:bodyPr/>
          <a:lstStyle/>
          <a:p>
            <a:r>
              <a:rPr lang="en-US"/>
              <a:t>Dr. Bishop is the Corporate Audiologist at Lucid Hearing, where she leads onboarding training for all audiologists, hearing instrument specialists, and apprentices. She consults with the R&amp;D team to provide a clinical perspective for the development of new products, as well working with operations to develop best practice clinical standards for the company’s hearing centers. She has worked in both private practice and for a large retail chain as a dispensing audiologist prior to joining Lucid.</a:t>
            </a:r>
            <a:endParaRPr lang="en-US" dirty="0"/>
          </a:p>
        </p:txBody>
      </p:sp>
      <p:sp>
        <p:nvSpPr>
          <p:cNvPr id="3" name="Date Placeholder 2">
            <a:extLst>
              <a:ext uri="{FF2B5EF4-FFF2-40B4-BE49-F238E27FC236}">
                <a16:creationId xmlns:a16="http://schemas.microsoft.com/office/drawing/2014/main" id="{87B47E8C-1F0A-40EF-81C0-6BA51F14DE35}"/>
              </a:ext>
            </a:extLst>
          </p:cNvPr>
          <p:cNvSpPr>
            <a:spLocks noGrp="1"/>
          </p:cNvSpPr>
          <p:nvPr>
            <p:ph type="dt" sz="half" idx="10"/>
          </p:nvPr>
        </p:nvSpPr>
        <p:spPr>
          <a:xfrm>
            <a:off x="1571846" y="6356350"/>
            <a:ext cx="2743200" cy="365125"/>
          </a:xfrm>
        </p:spPr>
        <p:txBody>
          <a:bodyPr/>
          <a:lstStyle/>
          <a:p>
            <a:r>
              <a:rPr lang="en-US"/>
              <a:t>12/1/2023</a:t>
            </a:r>
            <a:endParaRPr lang="en-US" dirty="0"/>
          </a:p>
        </p:txBody>
      </p:sp>
      <p:sp>
        <p:nvSpPr>
          <p:cNvPr id="5" name="Slide Number Placeholder 4">
            <a:extLst>
              <a:ext uri="{FF2B5EF4-FFF2-40B4-BE49-F238E27FC236}">
                <a16:creationId xmlns:a16="http://schemas.microsoft.com/office/drawing/2014/main" id="{DE6AF1E4-56E5-40D1-BBF3-E946721384C3}"/>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2</a:t>
            </a:fld>
            <a:endParaRPr lang="en-US" dirty="0"/>
          </a:p>
        </p:txBody>
      </p:sp>
    </p:spTree>
    <p:extLst>
      <p:ext uri="{BB962C8B-B14F-4D97-AF65-F5344CB8AC3E}">
        <p14:creationId xmlns:p14="http://schemas.microsoft.com/office/powerpoint/2010/main" val="66074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60C5-6A50-DF5F-3F6F-AB5ACC887497}"/>
              </a:ext>
            </a:extLst>
          </p:cNvPr>
          <p:cNvSpPr>
            <a:spLocks noGrp="1"/>
          </p:cNvSpPr>
          <p:nvPr>
            <p:ph type="title"/>
          </p:nvPr>
        </p:nvSpPr>
        <p:spPr>
          <a:xfrm>
            <a:off x="1141413" y="618518"/>
            <a:ext cx="9905998" cy="1478570"/>
          </a:xfrm>
        </p:spPr>
        <p:txBody>
          <a:bodyPr>
            <a:normAutofit/>
          </a:bodyPr>
          <a:lstStyle/>
          <a:p>
            <a:r>
              <a:rPr lang="en-US" dirty="0"/>
              <a:t>Opportunities with traditional and </a:t>
            </a:r>
            <a:r>
              <a:rPr lang="en-US" dirty="0" err="1"/>
              <a:t>otc</a:t>
            </a:r>
            <a:r>
              <a:rPr lang="en-US" dirty="0"/>
              <a:t> hearing aids</a:t>
            </a:r>
          </a:p>
        </p:txBody>
      </p:sp>
      <p:sp>
        <p:nvSpPr>
          <p:cNvPr id="3" name="Date Placeholder 2">
            <a:extLst>
              <a:ext uri="{FF2B5EF4-FFF2-40B4-BE49-F238E27FC236}">
                <a16:creationId xmlns:a16="http://schemas.microsoft.com/office/drawing/2014/main" id="{701C830B-1B1C-8278-7344-76B4B8473DBF}"/>
              </a:ext>
            </a:extLst>
          </p:cNvPr>
          <p:cNvSpPr>
            <a:spLocks noGrp="1"/>
          </p:cNvSpPr>
          <p:nvPr>
            <p:ph type="dt" sz="half" idx="10"/>
          </p:nvPr>
        </p:nvSpPr>
        <p:spPr>
          <a:xfrm>
            <a:off x="7456921" y="5883276"/>
            <a:ext cx="2743200" cy="365125"/>
          </a:xfrm>
        </p:spPr>
        <p:txBody>
          <a:bodyPr>
            <a:normAutofit/>
          </a:bodyPr>
          <a:lstStyle/>
          <a:p>
            <a:pPr>
              <a:spcAft>
                <a:spcPts val="600"/>
              </a:spcAft>
            </a:pPr>
            <a:fld id="{4BCF4B04-F625-416B-8E41-C8BA676E2D58}" type="datetime1">
              <a:rPr lang="en-US" smtClean="0"/>
              <a:pPr>
                <a:spcAft>
                  <a:spcPts val="600"/>
                </a:spcAft>
              </a:pPr>
              <a:t>12/7/2023</a:t>
            </a:fld>
            <a:endParaRPr lang="en-US"/>
          </a:p>
        </p:txBody>
      </p:sp>
      <p:sp>
        <p:nvSpPr>
          <p:cNvPr id="4" name="Slide Number Placeholder 3">
            <a:extLst>
              <a:ext uri="{FF2B5EF4-FFF2-40B4-BE49-F238E27FC236}">
                <a16:creationId xmlns:a16="http://schemas.microsoft.com/office/drawing/2014/main" id="{4DDFB6D3-CED1-A87E-35BF-3F65FED0AAF0}"/>
              </a:ext>
            </a:extLst>
          </p:cNvPr>
          <p:cNvSpPr>
            <a:spLocks noGrp="1"/>
          </p:cNvSpPr>
          <p:nvPr>
            <p:ph type="sldNum" sz="quarter" idx="12"/>
          </p:nvPr>
        </p:nvSpPr>
        <p:spPr>
          <a:xfrm>
            <a:off x="10276321" y="5883274"/>
            <a:ext cx="771089" cy="365125"/>
          </a:xfrm>
        </p:spPr>
        <p:txBody>
          <a:bodyPr>
            <a:normAutofit/>
          </a:bodyPr>
          <a:lstStyle/>
          <a:p>
            <a:pPr>
              <a:spcAft>
                <a:spcPts val="600"/>
              </a:spcAft>
            </a:pPr>
            <a:fld id="{2080F3A7-DAC1-4F63-91B8-4273F468206D}" type="slidenum">
              <a:rPr lang="en-US" smtClean="0"/>
              <a:pPr>
                <a:spcAft>
                  <a:spcPts val="600"/>
                </a:spcAft>
              </a:pPr>
              <a:t>20</a:t>
            </a:fld>
            <a:endParaRPr lang="en-US"/>
          </a:p>
        </p:txBody>
      </p:sp>
      <p:graphicFrame>
        <p:nvGraphicFramePr>
          <p:cNvPr id="7" name="Content Placeholder 4">
            <a:extLst>
              <a:ext uri="{FF2B5EF4-FFF2-40B4-BE49-F238E27FC236}">
                <a16:creationId xmlns:a16="http://schemas.microsoft.com/office/drawing/2014/main" id="{3AE0505E-BEEE-D5A5-ED15-E8A807EE3874}"/>
              </a:ext>
            </a:extLst>
          </p:cNvPr>
          <p:cNvGraphicFramePr>
            <a:graphicFrameLocks noGrp="1"/>
          </p:cNvGraphicFramePr>
          <p:nvPr>
            <p:ph idx="1"/>
            <p:extLst>
              <p:ext uri="{D42A27DB-BD31-4B8C-83A1-F6EECF244321}">
                <p14:modId xmlns:p14="http://schemas.microsoft.com/office/powerpoint/2010/main" val="674537847"/>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067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6DC0-542E-624C-61EE-8DD2A4B1F068}"/>
              </a:ext>
            </a:extLst>
          </p:cNvPr>
          <p:cNvSpPr>
            <a:spLocks noGrp="1"/>
          </p:cNvSpPr>
          <p:nvPr>
            <p:ph type="title"/>
          </p:nvPr>
        </p:nvSpPr>
        <p:spPr>
          <a:xfrm>
            <a:off x="1141413" y="618518"/>
            <a:ext cx="9905998" cy="1478570"/>
          </a:xfrm>
        </p:spPr>
        <p:txBody>
          <a:bodyPr>
            <a:normAutofit/>
          </a:bodyPr>
          <a:lstStyle/>
          <a:p>
            <a:pPr algn="r"/>
            <a:r>
              <a:rPr lang="en-US" sz="3400"/>
              <a:t>Lucid hearing National OTC Consumer survey</a:t>
            </a:r>
            <a:br>
              <a:rPr lang="en-US" sz="3400"/>
            </a:br>
            <a:r>
              <a:rPr lang="en-US" sz="3400"/>
              <a:t> - Key findings</a:t>
            </a:r>
          </a:p>
        </p:txBody>
      </p:sp>
      <p:sp>
        <p:nvSpPr>
          <p:cNvPr id="3" name="Content Placeholder 2">
            <a:extLst>
              <a:ext uri="{FF2B5EF4-FFF2-40B4-BE49-F238E27FC236}">
                <a16:creationId xmlns:a16="http://schemas.microsoft.com/office/drawing/2014/main" id="{0D332DCE-B305-9EBD-F2DE-9F8663829CF6}"/>
              </a:ext>
            </a:extLst>
          </p:cNvPr>
          <p:cNvSpPr>
            <a:spLocks noGrp="1"/>
          </p:cNvSpPr>
          <p:nvPr>
            <p:ph idx="1"/>
          </p:nvPr>
        </p:nvSpPr>
        <p:spPr>
          <a:xfrm>
            <a:off x="1141413" y="1864705"/>
            <a:ext cx="8086165" cy="4374777"/>
          </a:xfrm>
        </p:spPr>
        <p:txBody>
          <a:bodyPr anchor="t">
            <a:normAutofit/>
          </a:bodyPr>
          <a:lstStyle/>
          <a:p>
            <a:pPr>
              <a:lnSpc>
                <a:spcPct val="110000"/>
              </a:lnSpc>
            </a:pPr>
            <a:r>
              <a:rPr lang="en-US" sz="1700" b="1" dirty="0"/>
              <a:t>57% </a:t>
            </a:r>
            <a:r>
              <a:rPr lang="en-US" sz="1700" dirty="0"/>
              <a:t>of consumers were aware of the new category of OTC Hearing Aids. </a:t>
            </a:r>
          </a:p>
          <a:p>
            <a:pPr>
              <a:lnSpc>
                <a:spcPct val="110000"/>
              </a:lnSpc>
            </a:pPr>
            <a:endParaRPr lang="en-US" sz="1700" dirty="0"/>
          </a:p>
          <a:p>
            <a:pPr>
              <a:lnSpc>
                <a:spcPct val="110000"/>
              </a:lnSpc>
            </a:pPr>
            <a:r>
              <a:rPr lang="en-US" sz="1700" dirty="0"/>
              <a:t>Consumer hesitations for purchasing OTC were the perception of low quality, that they would not fit comfortably, and they had not yet heard from others who tried them</a:t>
            </a:r>
          </a:p>
          <a:p>
            <a:pPr>
              <a:lnSpc>
                <a:spcPct val="110000"/>
              </a:lnSpc>
            </a:pPr>
            <a:endParaRPr lang="en-US" sz="1700" dirty="0"/>
          </a:p>
          <a:p>
            <a:pPr>
              <a:lnSpc>
                <a:spcPct val="110000"/>
              </a:lnSpc>
            </a:pPr>
            <a:r>
              <a:rPr lang="en-US" sz="1700" b="1" dirty="0"/>
              <a:t>23% </a:t>
            </a:r>
            <a:r>
              <a:rPr lang="en-US" sz="1700" dirty="0"/>
              <a:t>had already purchased OTC for themselves (or someone purchased for them), </a:t>
            </a:r>
            <a:r>
              <a:rPr lang="en-US" sz="1700" b="1" dirty="0"/>
              <a:t>25% </a:t>
            </a:r>
            <a:r>
              <a:rPr lang="en-US" sz="1700" dirty="0"/>
              <a:t>had purchased for a loved one or helped with research, </a:t>
            </a:r>
            <a:r>
              <a:rPr lang="en-US" sz="1700" b="1" dirty="0"/>
              <a:t>46% </a:t>
            </a:r>
            <a:r>
              <a:rPr lang="en-US" sz="1700" dirty="0"/>
              <a:t>would consider OTC if they needed them, and only </a:t>
            </a:r>
            <a:r>
              <a:rPr lang="en-US" sz="1700" b="1" dirty="0"/>
              <a:t>6% </a:t>
            </a:r>
            <a:r>
              <a:rPr lang="en-US" sz="1700" dirty="0"/>
              <a:t>said they would not consider it.</a:t>
            </a:r>
          </a:p>
          <a:p>
            <a:pPr>
              <a:lnSpc>
                <a:spcPct val="110000"/>
              </a:lnSpc>
            </a:pPr>
            <a:endParaRPr lang="en-US" sz="1700" dirty="0"/>
          </a:p>
          <a:p>
            <a:pPr>
              <a:lnSpc>
                <a:spcPct val="110000"/>
              </a:lnSpc>
            </a:pPr>
            <a:r>
              <a:rPr lang="en-US" sz="1700" dirty="0"/>
              <a:t>Respondents expect to find hearing aids at Amazon (66%), pharmacies (62%), in retail stores (51%), at online retailer partners (47%), </a:t>
            </a:r>
            <a:r>
              <a:rPr lang="en-US" sz="1700" b="1" dirty="0"/>
              <a:t>doctor’s office (39%</a:t>
            </a:r>
            <a:r>
              <a:rPr lang="en-US" sz="1700" dirty="0"/>
              <a:t>), online with a hearing aid manufacturer (38%), warehouse club (36%), and grocery (11%)</a:t>
            </a:r>
          </a:p>
        </p:txBody>
      </p:sp>
      <p:sp>
        <p:nvSpPr>
          <p:cNvPr id="4" name="Date Placeholder 3">
            <a:extLst>
              <a:ext uri="{FF2B5EF4-FFF2-40B4-BE49-F238E27FC236}">
                <a16:creationId xmlns:a16="http://schemas.microsoft.com/office/drawing/2014/main" id="{533EFBE5-4589-9888-9CC1-6A6DA3B6D667}"/>
              </a:ext>
            </a:extLst>
          </p:cNvPr>
          <p:cNvSpPr>
            <a:spLocks noGrp="1"/>
          </p:cNvSpPr>
          <p:nvPr>
            <p:ph type="dt" sz="half" idx="10"/>
          </p:nvPr>
        </p:nvSpPr>
        <p:spPr>
          <a:xfrm>
            <a:off x="7456921" y="5883276"/>
            <a:ext cx="2743200" cy="365125"/>
          </a:xfrm>
        </p:spPr>
        <p:txBody>
          <a:bodyPr>
            <a:normAutofit/>
          </a:bodyPr>
          <a:lstStyle/>
          <a:p>
            <a:pPr>
              <a:spcAft>
                <a:spcPts val="600"/>
              </a:spcAft>
            </a:pPr>
            <a:fld id="{0DB2F86B-EC3A-489A-A544-7835E9FA12C4}" type="datetime1">
              <a:rPr lang="en-US">
                <a:solidFill>
                  <a:schemeClr val="tx1"/>
                </a:solidFill>
              </a:rPr>
              <a:pPr>
                <a:spcAft>
                  <a:spcPts val="600"/>
                </a:spcAft>
              </a:pPr>
              <a:t>12/7/2023</a:t>
            </a:fld>
            <a:endParaRPr lang="en-US">
              <a:solidFill>
                <a:schemeClr val="tx1"/>
              </a:solidFill>
            </a:endParaRPr>
          </a:p>
        </p:txBody>
      </p:sp>
      <p:sp>
        <p:nvSpPr>
          <p:cNvPr id="5" name="Slide Number Placeholder 4">
            <a:extLst>
              <a:ext uri="{FF2B5EF4-FFF2-40B4-BE49-F238E27FC236}">
                <a16:creationId xmlns:a16="http://schemas.microsoft.com/office/drawing/2014/main" id="{B4510187-44E3-9A8C-AB0F-337E8C0972DF}"/>
              </a:ext>
            </a:extLst>
          </p:cNvPr>
          <p:cNvSpPr>
            <a:spLocks noGrp="1"/>
          </p:cNvSpPr>
          <p:nvPr>
            <p:ph type="sldNum" sz="quarter" idx="12"/>
          </p:nvPr>
        </p:nvSpPr>
        <p:spPr>
          <a:xfrm>
            <a:off x="10276321" y="5883274"/>
            <a:ext cx="771089" cy="365125"/>
          </a:xfrm>
        </p:spPr>
        <p:txBody>
          <a:bodyPr>
            <a:normAutofit/>
          </a:bodyPr>
          <a:lstStyle/>
          <a:p>
            <a:pPr>
              <a:spcAft>
                <a:spcPts val="600"/>
              </a:spcAft>
            </a:pPr>
            <a:fld id="{2080F3A7-DAC1-4F63-91B8-4273F468206D}" type="slidenum">
              <a:rPr lang="en-US">
                <a:solidFill>
                  <a:schemeClr val="tx1"/>
                </a:solidFill>
              </a:rPr>
              <a:pPr>
                <a:spcAft>
                  <a:spcPts val="600"/>
                </a:spcAft>
              </a:pPr>
              <a:t>21</a:t>
            </a:fld>
            <a:endParaRPr lang="en-US">
              <a:solidFill>
                <a:schemeClr val="tx1"/>
              </a:solidFill>
            </a:endParaRPr>
          </a:p>
        </p:txBody>
      </p:sp>
      <p:sp>
        <p:nvSpPr>
          <p:cNvPr id="10" name="TextBox 9">
            <a:extLst>
              <a:ext uri="{FF2B5EF4-FFF2-40B4-BE49-F238E27FC236}">
                <a16:creationId xmlns:a16="http://schemas.microsoft.com/office/drawing/2014/main" id="{5ABC8458-64C4-BDAC-C7C8-222BA8316D75}"/>
              </a:ext>
            </a:extLst>
          </p:cNvPr>
          <p:cNvSpPr txBox="1"/>
          <p:nvPr/>
        </p:nvSpPr>
        <p:spPr>
          <a:xfrm>
            <a:off x="3030279" y="3249650"/>
            <a:ext cx="6103088" cy="369332"/>
          </a:xfrm>
          <a:prstGeom prst="rect">
            <a:avLst/>
          </a:prstGeom>
          <a:noFill/>
        </p:spPr>
        <p:txBody>
          <a:bodyPr wrap="square">
            <a:spAutoFit/>
          </a:bodyPr>
          <a:lstStyle/>
          <a:p>
            <a:pPr>
              <a:spcAft>
                <a:spcPts val="600"/>
              </a:spcAft>
            </a:pPr>
            <a:r>
              <a:rPr lang="en-US" dirty="0"/>
              <a:t> </a:t>
            </a:r>
            <a:endParaRPr lang="en-US"/>
          </a:p>
        </p:txBody>
      </p:sp>
    </p:spTree>
    <p:extLst>
      <p:ext uri="{BB962C8B-B14F-4D97-AF65-F5344CB8AC3E}">
        <p14:creationId xmlns:p14="http://schemas.microsoft.com/office/powerpoint/2010/main" val="373139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16BA-DD67-1379-5B12-7680AAAD0CB7}"/>
              </a:ext>
            </a:extLst>
          </p:cNvPr>
          <p:cNvSpPr>
            <a:spLocks noGrp="1"/>
          </p:cNvSpPr>
          <p:nvPr>
            <p:ph type="title"/>
          </p:nvPr>
        </p:nvSpPr>
        <p:spPr/>
        <p:txBody>
          <a:bodyPr/>
          <a:lstStyle/>
          <a:p>
            <a:r>
              <a:rPr lang="en-US" dirty="0"/>
              <a:t>Opportunities for the patients</a:t>
            </a:r>
          </a:p>
        </p:txBody>
      </p:sp>
      <p:graphicFrame>
        <p:nvGraphicFramePr>
          <p:cNvPr id="9" name="Content Placeholder 6">
            <a:extLst>
              <a:ext uri="{FF2B5EF4-FFF2-40B4-BE49-F238E27FC236}">
                <a16:creationId xmlns:a16="http://schemas.microsoft.com/office/drawing/2014/main" id="{6F32D756-2889-37C3-089F-3C185438E6FA}"/>
              </a:ext>
            </a:extLst>
          </p:cNvPr>
          <p:cNvGraphicFramePr>
            <a:graphicFrameLocks noGrp="1"/>
          </p:cNvGraphicFramePr>
          <p:nvPr>
            <p:ph idx="1"/>
            <p:extLst>
              <p:ext uri="{D42A27DB-BD31-4B8C-83A1-F6EECF244321}">
                <p14:modId xmlns:p14="http://schemas.microsoft.com/office/powerpoint/2010/main" val="1225807206"/>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AFA6CFF2-6F3C-2058-1C06-5BBA1E1CD58E}"/>
              </a:ext>
            </a:extLst>
          </p:cNvPr>
          <p:cNvSpPr>
            <a:spLocks noGrp="1"/>
          </p:cNvSpPr>
          <p:nvPr>
            <p:ph type="dt" sz="half" idx="10"/>
          </p:nvPr>
        </p:nvSpPr>
        <p:spPr/>
        <p:txBody>
          <a:bodyPr/>
          <a:lstStyle/>
          <a:p>
            <a:fld id="{4BCF4B04-F625-416B-8E41-C8BA676E2D58}" type="datetime1">
              <a:rPr lang="en-US" smtClean="0"/>
              <a:t>12/7/2023</a:t>
            </a:fld>
            <a:endParaRPr lang="en-US"/>
          </a:p>
        </p:txBody>
      </p:sp>
      <p:sp>
        <p:nvSpPr>
          <p:cNvPr id="4" name="Slide Number Placeholder 3">
            <a:extLst>
              <a:ext uri="{FF2B5EF4-FFF2-40B4-BE49-F238E27FC236}">
                <a16:creationId xmlns:a16="http://schemas.microsoft.com/office/drawing/2014/main" id="{0B3AE1C2-95EF-73C1-5ECD-4797338A3CA6}"/>
              </a:ext>
            </a:extLst>
          </p:cNvPr>
          <p:cNvSpPr>
            <a:spLocks noGrp="1"/>
          </p:cNvSpPr>
          <p:nvPr>
            <p:ph type="sldNum" sz="quarter" idx="12"/>
          </p:nvPr>
        </p:nvSpPr>
        <p:spPr/>
        <p:txBody>
          <a:bodyPr/>
          <a:lstStyle/>
          <a:p>
            <a:fld id="{2080F3A7-DAC1-4F63-91B8-4273F468206D}" type="slidenum">
              <a:rPr lang="en-US" smtClean="0"/>
              <a:t>22</a:t>
            </a:fld>
            <a:endParaRPr lang="en-US"/>
          </a:p>
        </p:txBody>
      </p:sp>
    </p:spTree>
    <p:extLst>
      <p:ext uri="{BB962C8B-B14F-4D97-AF65-F5344CB8AC3E}">
        <p14:creationId xmlns:p14="http://schemas.microsoft.com/office/powerpoint/2010/main" val="404711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16BA-DD67-1379-5B12-7680AAAD0CB7}"/>
              </a:ext>
            </a:extLst>
          </p:cNvPr>
          <p:cNvSpPr>
            <a:spLocks noGrp="1"/>
          </p:cNvSpPr>
          <p:nvPr>
            <p:ph type="title"/>
          </p:nvPr>
        </p:nvSpPr>
        <p:spPr/>
        <p:txBody>
          <a:bodyPr/>
          <a:lstStyle/>
          <a:p>
            <a:r>
              <a:rPr lang="en-US" dirty="0"/>
              <a:t>Opportunities to the business</a:t>
            </a:r>
          </a:p>
        </p:txBody>
      </p:sp>
      <p:graphicFrame>
        <p:nvGraphicFramePr>
          <p:cNvPr id="9" name="Content Placeholder 6">
            <a:extLst>
              <a:ext uri="{FF2B5EF4-FFF2-40B4-BE49-F238E27FC236}">
                <a16:creationId xmlns:a16="http://schemas.microsoft.com/office/drawing/2014/main" id="{6F32D756-2889-37C3-089F-3C185438E6FA}"/>
              </a:ext>
            </a:extLst>
          </p:cNvPr>
          <p:cNvGraphicFramePr>
            <a:graphicFrameLocks noGrp="1"/>
          </p:cNvGraphicFramePr>
          <p:nvPr>
            <p:ph idx="1"/>
            <p:extLst>
              <p:ext uri="{D42A27DB-BD31-4B8C-83A1-F6EECF244321}">
                <p14:modId xmlns:p14="http://schemas.microsoft.com/office/powerpoint/2010/main" val="2126512131"/>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AFA6CFF2-6F3C-2058-1C06-5BBA1E1CD58E}"/>
              </a:ext>
            </a:extLst>
          </p:cNvPr>
          <p:cNvSpPr>
            <a:spLocks noGrp="1"/>
          </p:cNvSpPr>
          <p:nvPr>
            <p:ph type="dt" sz="half" idx="10"/>
          </p:nvPr>
        </p:nvSpPr>
        <p:spPr/>
        <p:txBody>
          <a:bodyPr/>
          <a:lstStyle/>
          <a:p>
            <a:fld id="{4BCF4B04-F625-416B-8E41-C8BA676E2D58}" type="datetime1">
              <a:rPr lang="en-US" smtClean="0"/>
              <a:t>12/7/2023</a:t>
            </a:fld>
            <a:endParaRPr lang="en-US"/>
          </a:p>
        </p:txBody>
      </p:sp>
      <p:sp>
        <p:nvSpPr>
          <p:cNvPr id="4" name="Slide Number Placeholder 3">
            <a:extLst>
              <a:ext uri="{FF2B5EF4-FFF2-40B4-BE49-F238E27FC236}">
                <a16:creationId xmlns:a16="http://schemas.microsoft.com/office/drawing/2014/main" id="{0B3AE1C2-95EF-73C1-5ECD-4797338A3CA6}"/>
              </a:ext>
            </a:extLst>
          </p:cNvPr>
          <p:cNvSpPr>
            <a:spLocks noGrp="1"/>
          </p:cNvSpPr>
          <p:nvPr>
            <p:ph type="sldNum" sz="quarter" idx="12"/>
          </p:nvPr>
        </p:nvSpPr>
        <p:spPr/>
        <p:txBody>
          <a:bodyPr/>
          <a:lstStyle/>
          <a:p>
            <a:fld id="{2080F3A7-DAC1-4F63-91B8-4273F468206D}" type="slidenum">
              <a:rPr lang="en-US" smtClean="0"/>
              <a:t>23</a:t>
            </a:fld>
            <a:endParaRPr lang="en-US"/>
          </a:p>
        </p:txBody>
      </p:sp>
    </p:spTree>
    <p:extLst>
      <p:ext uri="{BB962C8B-B14F-4D97-AF65-F5344CB8AC3E}">
        <p14:creationId xmlns:p14="http://schemas.microsoft.com/office/powerpoint/2010/main" val="220278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379"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381" name="Group 380">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82"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83"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4"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5"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86"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7"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8"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9"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0"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1"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2"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3"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4"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5"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6"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7"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8"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99"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0"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1"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2"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3"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4"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5"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6"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7"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8"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9"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0"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11"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2"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3"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4"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5"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6"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7"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8"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9"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0"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1"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2"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23"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4"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5"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6"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7"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8"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9"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0"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1"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2"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3"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4"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5"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sp useBgFill="1">
        <p:nvSpPr>
          <p:cNvPr id="437" name="Rectangle 436">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440"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41"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2"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3"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44"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5"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6"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7"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8"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9"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0"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1"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2"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3"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4"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5"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6"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7"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8"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9"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0"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1"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2"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3"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4"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5"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6"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7"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8"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69"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0"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1"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2"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3"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4"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5"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6"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7"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8"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9"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0"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81"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2"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3"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4"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5"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6"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7"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8"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9"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0"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1"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2"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3"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pic>
        <p:nvPicPr>
          <p:cNvPr id="495"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CBF54E-8075-A60A-99E3-650E00E7559D}"/>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a:t>Case studies</a:t>
            </a:r>
          </a:p>
        </p:txBody>
      </p:sp>
      <p:sp>
        <p:nvSpPr>
          <p:cNvPr id="3" name="Text Placeholder 2">
            <a:extLst>
              <a:ext uri="{FF2B5EF4-FFF2-40B4-BE49-F238E27FC236}">
                <a16:creationId xmlns:a16="http://schemas.microsoft.com/office/drawing/2014/main" id="{21C4928C-FB84-8628-4B8E-42C5DC5765D3}"/>
              </a:ext>
            </a:extLst>
          </p:cNvPr>
          <p:cNvSpPr>
            <a:spLocks noGrp="1"/>
          </p:cNvSpPr>
          <p:nvPr>
            <p:ph type="body" idx="1"/>
          </p:nvPr>
        </p:nvSpPr>
        <p:spPr>
          <a:xfrm>
            <a:off x="7851631" y="1122363"/>
            <a:ext cx="2816368" cy="4287834"/>
          </a:xfrm>
        </p:spPr>
        <p:txBody>
          <a:bodyPr vert="horz" lIns="91440" tIns="45720" rIns="91440" bIns="45720" rtlCol="0" anchor="ctr">
            <a:normAutofit/>
          </a:bodyPr>
          <a:lstStyle/>
          <a:p>
            <a:r>
              <a:rPr lang="en-US" sz="2400" dirty="0">
                <a:solidFill>
                  <a:schemeClr val="tx2"/>
                </a:solidFill>
              </a:rPr>
              <a:t>Real world scenarios</a:t>
            </a:r>
          </a:p>
        </p:txBody>
      </p:sp>
      <p:cxnSp>
        <p:nvCxnSpPr>
          <p:cNvPr id="497" name="Straight Connector 496">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19788B10-3C17-2006-CB62-C1A6A48A2A7C}"/>
              </a:ext>
            </a:extLst>
          </p:cNvPr>
          <p:cNvSpPr>
            <a:spLocks noGrp="1"/>
          </p:cNvSpPr>
          <p:nvPr>
            <p:ph type="dt" sz="half" idx="10"/>
          </p:nvPr>
        </p:nvSpPr>
        <p:spPr>
          <a:xfrm>
            <a:off x="7851630" y="5410201"/>
            <a:ext cx="2089294"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fld id="{BD85F82C-F8D7-45D0-A90A-4DA26089866C}" type="datetime1">
              <a:rPr kumimoji="0" lang="en-US" b="0" i="0" u="none" strike="noStrike" cap="none" spc="0" normalizeH="0" baseline="0" noProof="0">
                <a:ln>
                  <a:noFill/>
                </a:ln>
                <a:solidFill>
                  <a:schemeClr val="tx1"/>
                </a:solidFill>
                <a:effectLst/>
                <a:uLnTx/>
                <a:uFillTx/>
              </a:rPr>
              <a:pPr marR="0" lvl="0" indent="0" algn="l" fontAlgn="auto">
                <a:spcBef>
                  <a:spcPts val="0"/>
                </a:spcBef>
                <a:spcAft>
                  <a:spcPts val="600"/>
                </a:spcAft>
                <a:buClrTx/>
                <a:buSzTx/>
                <a:buFontTx/>
                <a:buNone/>
                <a:tabLst/>
                <a:defRPr/>
              </a:pPr>
              <a:t>12/7/2023</a:t>
            </a:fld>
            <a:endParaRPr kumimoji="0" lang="en-US" b="0" i="0" u="none" strike="noStrike" cap="none" spc="0" normalizeH="0" baseline="0" noProof="0">
              <a:ln>
                <a:noFill/>
              </a:ln>
              <a:solidFill>
                <a:schemeClr val="tx1"/>
              </a:solidFill>
              <a:effectLst/>
              <a:uLnTx/>
              <a:uFillTx/>
            </a:endParaRPr>
          </a:p>
        </p:txBody>
      </p:sp>
      <p:sp>
        <p:nvSpPr>
          <p:cNvPr id="5" name="Slide Number Placeholder 4">
            <a:extLst>
              <a:ext uri="{FF2B5EF4-FFF2-40B4-BE49-F238E27FC236}">
                <a16:creationId xmlns:a16="http://schemas.microsoft.com/office/drawing/2014/main" id="{74E94D4C-43A0-A0E7-75C2-0CFFC9851E5D}"/>
              </a:ext>
            </a:extLst>
          </p:cNvPr>
          <p:cNvSpPr>
            <a:spLocks noGrp="1"/>
          </p:cNvSpPr>
          <p:nvPr>
            <p:ph type="sldNum" sz="quarter" idx="12"/>
          </p:nvPr>
        </p:nvSpPr>
        <p:spPr>
          <a:xfrm>
            <a:off x="9964737" y="5410199"/>
            <a:ext cx="703263"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080F3A7-DAC1-4F63-91B8-4273F468206D}" type="slidenum">
              <a:rPr kumimoji="0" lang="en-US" b="0" i="0" u="none" strike="noStrike" kern="1200" cap="none" spc="0" normalizeH="0" baseline="0" noProof="0">
                <a:ln>
                  <a:noFill/>
                </a:ln>
                <a:solidFill>
                  <a:schemeClr val="tx1"/>
                </a:solidFill>
                <a:effectLst/>
                <a:uLnTx/>
                <a:uFillTx/>
                <a:latin typeface="+mn-lt"/>
                <a:ea typeface="+mn-ea"/>
                <a:cs typeface="+mn-cs"/>
              </a:rPr>
              <a:pPr marR="0" lvl="0" indent="0" fontAlgn="auto">
                <a:spcBef>
                  <a:spcPts val="0"/>
                </a:spcBef>
                <a:spcAft>
                  <a:spcPts val="600"/>
                </a:spcAft>
                <a:buClrTx/>
                <a:buSzTx/>
                <a:buFontTx/>
                <a:buNone/>
                <a:tabLst/>
                <a:defRPr/>
              </a:pPr>
              <a:t>24</a:t>
            </a:fld>
            <a:endParaRPr kumimoji="0" lang="en-US"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088107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7"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8"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5"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6"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31"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42"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7"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48"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49"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1"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5"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6"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7"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8"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9"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0"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1"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2"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3"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64"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5"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6"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7"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75"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5CC580-B6EB-1610-1328-64D32D7250E1}"/>
              </a:ext>
            </a:extLst>
          </p:cNvPr>
          <p:cNvSpPr>
            <a:spLocks noGrp="1"/>
          </p:cNvSpPr>
          <p:nvPr>
            <p:ph type="title"/>
          </p:nvPr>
        </p:nvSpPr>
        <p:spPr>
          <a:xfrm>
            <a:off x="853329" y="1599929"/>
            <a:ext cx="3202291" cy="3789777"/>
          </a:xfrm>
        </p:spPr>
        <p:txBody>
          <a:bodyPr>
            <a:normAutofit fontScale="90000"/>
          </a:bodyPr>
          <a:lstStyle/>
          <a:p>
            <a:r>
              <a:rPr lang="en-US" sz="5300" dirty="0">
                <a:solidFill>
                  <a:srgbClr val="FFFFFF"/>
                </a:solidFill>
              </a:rPr>
              <a:t>    Case 1</a:t>
            </a:r>
            <a:br>
              <a:rPr lang="en-US" sz="4000" dirty="0">
                <a:solidFill>
                  <a:srgbClr val="FFFFFF"/>
                </a:solidFill>
              </a:rPr>
            </a:br>
            <a:br>
              <a:rPr lang="en-US" sz="2300" dirty="0">
                <a:solidFill>
                  <a:srgbClr val="FFFFFF"/>
                </a:solidFill>
              </a:rPr>
            </a:br>
            <a:r>
              <a:rPr lang="en-US" sz="2300" dirty="0">
                <a:solidFill>
                  <a:srgbClr val="FFFFFF"/>
                </a:solidFill>
              </a:rPr>
              <a:t> </a:t>
            </a:r>
            <a:br>
              <a:rPr lang="en-US" sz="2300" dirty="0">
                <a:solidFill>
                  <a:srgbClr val="FFFFFF"/>
                </a:solidFill>
              </a:rPr>
            </a:br>
            <a:br>
              <a:rPr lang="en-US" sz="2300" dirty="0">
                <a:solidFill>
                  <a:srgbClr val="FFFFFF"/>
                </a:solidFill>
              </a:rPr>
            </a:br>
            <a:br>
              <a:rPr lang="en-US" sz="2300" dirty="0">
                <a:solidFill>
                  <a:srgbClr val="FFFFFF"/>
                </a:solidFill>
              </a:rPr>
            </a:br>
            <a:r>
              <a:rPr lang="en-US" sz="4000" dirty="0">
                <a:solidFill>
                  <a:srgbClr val="FFFFFF"/>
                </a:solidFill>
              </a:rPr>
              <a:t>Would you fit? </a:t>
            </a: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endParaRPr lang="en-US" sz="2300" dirty="0">
              <a:solidFill>
                <a:srgbClr val="FFFFFF"/>
              </a:solidFill>
            </a:endParaRPr>
          </a:p>
        </p:txBody>
      </p:sp>
      <p:sp>
        <p:nvSpPr>
          <p:cNvPr id="4" name="Date Placeholder 3">
            <a:extLst>
              <a:ext uri="{FF2B5EF4-FFF2-40B4-BE49-F238E27FC236}">
                <a16:creationId xmlns:a16="http://schemas.microsoft.com/office/drawing/2014/main" id="{193F98E3-6862-DBF0-E848-3CB21B5EF9E5}"/>
              </a:ext>
            </a:extLst>
          </p:cNvPr>
          <p:cNvSpPr>
            <a:spLocks noGrp="1"/>
          </p:cNvSpPr>
          <p:nvPr>
            <p:ph type="dt" sz="half" idx="10"/>
          </p:nvPr>
        </p:nvSpPr>
        <p:spPr>
          <a:xfrm>
            <a:off x="8734567" y="5883276"/>
            <a:ext cx="1465554" cy="365125"/>
          </a:xfrm>
        </p:spPr>
        <p:txBody>
          <a:bodyPr>
            <a:normAutofit/>
          </a:bodyPr>
          <a:lstStyle/>
          <a:p>
            <a:pPr>
              <a:spcAft>
                <a:spcPts val="600"/>
              </a:spcAft>
            </a:pPr>
            <a:fld id="{0DB2F86B-EC3A-489A-A544-7835E9FA12C4}" type="datetime1">
              <a:rPr lang="en-US">
                <a:solidFill>
                  <a:schemeClr val="tx1">
                    <a:lumMod val="85000"/>
                    <a:lumOff val="15000"/>
                  </a:schemeClr>
                </a:solidFill>
              </a:rPr>
              <a:pPr>
                <a:spcAft>
                  <a:spcPts val="600"/>
                </a:spcAft>
              </a:pPr>
              <a:t>12/7/2023</a:t>
            </a:fld>
            <a:endParaRPr lang="en-US">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16FF8AF3-D841-A854-36DE-324D3DF6F490}"/>
              </a:ext>
            </a:extLst>
          </p:cNvPr>
          <p:cNvSpPr>
            <a:spLocks noGrp="1"/>
          </p:cNvSpPr>
          <p:nvPr>
            <p:ph type="sldNum" sz="quarter" idx="12"/>
          </p:nvPr>
        </p:nvSpPr>
        <p:spPr>
          <a:xfrm>
            <a:off x="10357217" y="5883274"/>
            <a:ext cx="690193" cy="365125"/>
          </a:xfrm>
        </p:spPr>
        <p:txBody>
          <a:bodyPr>
            <a:normAutofit/>
          </a:bodyPr>
          <a:lstStyle/>
          <a:p>
            <a:pPr>
              <a:spcAft>
                <a:spcPts val="600"/>
              </a:spcAft>
            </a:pPr>
            <a:fld id="{2080F3A7-DAC1-4F63-91B8-4273F468206D}" type="slidenum">
              <a:rPr lang="en-US">
                <a:solidFill>
                  <a:schemeClr val="tx1">
                    <a:lumMod val="85000"/>
                    <a:lumOff val="15000"/>
                  </a:schemeClr>
                </a:solidFill>
              </a:rPr>
              <a:pPr>
                <a:spcAft>
                  <a:spcPts val="600"/>
                </a:spcAft>
              </a:pPr>
              <a:t>25</a:t>
            </a:fld>
            <a:endParaRPr lang="en-US">
              <a:solidFill>
                <a:schemeClr val="tx1">
                  <a:lumMod val="85000"/>
                  <a:lumOff val="15000"/>
                </a:schemeClr>
              </a:solidFill>
            </a:endParaRPr>
          </a:p>
        </p:txBody>
      </p:sp>
      <p:graphicFrame>
        <p:nvGraphicFramePr>
          <p:cNvPr id="7" name="Content Placeholder 2">
            <a:extLst>
              <a:ext uri="{FF2B5EF4-FFF2-40B4-BE49-F238E27FC236}">
                <a16:creationId xmlns:a16="http://schemas.microsoft.com/office/drawing/2014/main" id="{0A888AE1-6115-2EA1-FD5E-6DF66A931CA4}"/>
              </a:ext>
            </a:extLst>
          </p:cNvPr>
          <p:cNvGraphicFramePr>
            <a:graphicFrameLocks noGrp="1"/>
          </p:cNvGraphicFramePr>
          <p:nvPr>
            <p:ph idx="1"/>
            <p:extLst>
              <p:ext uri="{D42A27DB-BD31-4B8C-83A1-F6EECF244321}">
                <p14:modId xmlns:p14="http://schemas.microsoft.com/office/powerpoint/2010/main" val="1870942574"/>
              </p:ext>
            </p:extLst>
          </p:nvPr>
        </p:nvGraphicFramePr>
        <p:xfrm>
          <a:off x="4645923" y="1626396"/>
          <a:ext cx="7397250" cy="4256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654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6"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1"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42"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4" name="Rectangle 43">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7"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8"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5"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6"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7"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8"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9"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0"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1"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2"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4"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75"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D85CC580-B6EB-1610-1328-64D32D7250E1}"/>
              </a:ext>
            </a:extLst>
          </p:cNvPr>
          <p:cNvSpPr>
            <a:spLocks noGrp="1"/>
          </p:cNvSpPr>
          <p:nvPr>
            <p:ph type="title"/>
          </p:nvPr>
        </p:nvSpPr>
        <p:spPr>
          <a:xfrm>
            <a:off x="853329" y="1599929"/>
            <a:ext cx="3202291" cy="3789777"/>
          </a:xfrm>
        </p:spPr>
        <p:txBody>
          <a:bodyPr>
            <a:normAutofit fontScale="90000"/>
          </a:bodyPr>
          <a:lstStyle/>
          <a:p>
            <a:r>
              <a:rPr lang="en-US" sz="5300" dirty="0">
                <a:solidFill>
                  <a:srgbClr val="FFFFFF"/>
                </a:solidFill>
              </a:rPr>
              <a:t>    Case 2</a:t>
            </a:r>
            <a:br>
              <a:rPr lang="en-US" sz="2300" dirty="0">
                <a:solidFill>
                  <a:srgbClr val="FFFFFF"/>
                </a:solidFill>
              </a:rPr>
            </a:br>
            <a:r>
              <a:rPr lang="en-US" sz="2300" dirty="0">
                <a:solidFill>
                  <a:srgbClr val="FFFFFF"/>
                </a:solidFill>
              </a:rPr>
              <a:t> </a:t>
            </a:r>
            <a:br>
              <a:rPr lang="en-US" sz="2300" dirty="0">
                <a:solidFill>
                  <a:srgbClr val="FFFFFF"/>
                </a:solidFill>
              </a:rPr>
            </a:br>
            <a:br>
              <a:rPr lang="en-US" sz="2300" dirty="0">
                <a:solidFill>
                  <a:srgbClr val="FFFFFF"/>
                </a:solidFill>
              </a:rPr>
            </a:br>
            <a:br>
              <a:rPr lang="en-US" sz="2300" dirty="0">
                <a:solidFill>
                  <a:srgbClr val="FFFFFF"/>
                </a:solidFill>
              </a:rPr>
            </a:br>
            <a:r>
              <a:rPr lang="en-US" sz="4000" dirty="0">
                <a:solidFill>
                  <a:srgbClr val="FFFFFF"/>
                </a:solidFill>
              </a:rPr>
              <a:t>Would you fit? </a:t>
            </a: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br>
              <a:rPr lang="en-US" sz="2300" dirty="0">
                <a:solidFill>
                  <a:srgbClr val="FFFFFF"/>
                </a:solidFill>
              </a:rPr>
            </a:br>
            <a:endParaRPr lang="en-US" sz="2300" dirty="0">
              <a:solidFill>
                <a:srgbClr val="FFFFFF"/>
              </a:solidFill>
            </a:endParaRPr>
          </a:p>
        </p:txBody>
      </p:sp>
      <p:sp>
        <p:nvSpPr>
          <p:cNvPr id="4" name="Date Placeholder 3">
            <a:extLst>
              <a:ext uri="{FF2B5EF4-FFF2-40B4-BE49-F238E27FC236}">
                <a16:creationId xmlns:a16="http://schemas.microsoft.com/office/drawing/2014/main" id="{193F98E3-6862-DBF0-E848-3CB21B5EF9E5}"/>
              </a:ext>
            </a:extLst>
          </p:cNvPr>
          <p:cNvSpPr>
            <a:spLocks noGrp="1"/>
          </p:cNvSpPr>
          <p:nvPr>
            <p:ph type="dt" sz="half" idx="10"/>
          </p:nvPr>
        </p:nvSpPr>
        <p:spPr>
          <a:xfrm>
            <a:off x="8734567" y="5883276"/>
            <a:ext cx="1465554" cy="365125"/>
          </a:xfrm>
        </p:spPr>
        <p:txBody>
          <a:bodyPr>
            <a:normAutofit/>
          </a:bodyPr>
          <a:lstStyle/>
          <a:p>
            <a:pPr>
              <a:spcAft>
                <a:spcPts val="600"/>
              </a:spcAft>
            </a:pPr>
            <a:fld id="{0DB2F86B-EC3A-489A-A544-7835E9FA12C4}" type="datetime1">
              <a:rPr lang="en-US">
                <a:solidFill>
                  <a:schemeClr val="tx1">
                    <a:lumMod val="85000"/>
                    <a:lumOff val="15000"/>
                  </a:schemeClr>
                </a:solidFill>
              </a:rPr>
              <a:pPr>
                <a:spcAft>
                  <a:spcPts val="600"/>
                </a:spcAft>
              </a:pPr>
              <a:t>12/7/2023</a:t>
            </a:fld>
            <a:endParaRPr lang="en-US">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16FF8AF3-D841-A854-36DE-324D3DF6F490}"/>
              </a:ext>
            </a:extLst>
          </p:cNvPr>
          <p:cNvSpPr>
            <a:spLocks noGrp="1"/>
          </p:cNvSpPr>
          <p:nvPr>
            <p:ph type="sldNum" sz="quarter" idx="12"/>
          </p:nvPr>
        </p:nvSpPr>
        <p:spPr>
          <a:xfrm>
            <a:off x="10357217" y="5883274"/>
            <a:ext cx="690193" cy="365125"/>
          </a:xfrm>
        </p:spPr>
        <p:txBody>
          <a:bodyPr>
            <a:normAutofit/>
          </a:bodyPr>
          <a:lstStyle/>
          <a:p>
            <a:pPr>
              <a:spcAft>
                <a:spcPts val="600"/>
              </a:spcAft>
            </a:pPr>
            <a:fld id="{2080F3A7-DAC1-4F63-91B8-4273F468206D}" type="slidenum">
              <a:rPr lang="en-US">
                <a:solidFill>
                  <a:schemeClr val="tx1">
                    <a:lumMod val="85000"/>
                    <a:lumOff val="15000"/>
                  </a:schemeClr>
                </a:solidFill>
              </a:rPr>
              <a:pPr>
                <a:spcAft>
                  <a:spcPts val="600"/>
                </a:spcAft>
              </a:pPr>
              <a:t>26</a:t>
            </a:fld>
            <a:endParaRPr lang="en-US">
              <a:solidFill>
                <a:schemeClr val="tx1">
                  <a:lumMod val="85000"/>
                  <a:lumOff val="15000"/>
                </a:schemeClr>
              </a:solidFill>
            </a:endParaRPr>
          </a:p>
        </p:txBody>
      </p:sp>
      <p:graphicFrame>
        <p:nvGraphicFramePr>
          <p:cNvPr id="7" name="Content Placeholder 2">
            <a:extLst>
              <a:ext uri="{FF2B5EF4-FFF2-40B4-BE49-F238E27FC236}">
                <a16:creationId xmlns:a16="http://schemas.microsoft.com/office/drawing/2014/main" id="{0A888AE1-6115-2EA1-FD5E-6DF66A931CA4}"/>
              </a:ext>
            </a:extLst>
          </p:cNvPr>
          <p:cNvGraphicFramePr>
            <a:graphicFrameLocks noGrp="1"/>
          </p:cNvGraphicFramePr>
          <p:nvPr>
            <p:ph idx="1"/>
            <p:extLst>
              <p:ext uri="{D42A27DB-BD31-4B8C-83A1-F6EECF244321}">
                <p14:modId xmlns:p14="http://schemas.microsoft.com/office/powerpoint/2010/main" val="2754401243"/>
              </p:ext>
            </p:extLst>
          </p:nvPr>
        </p:nvGraphicFramePr>
        <p:xfrm>
          <a:off x="4645923" y="1626396"/>
          <a:ext cx="7397250" cy="4256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981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3"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5"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0"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292C2F0E-908E-6397-D91B-EDA730DB6D10}"/>
              </a:ext>
            </a:extLst>
          </p:cNvPr>
          <p:cNvSpPr>
            <a:spLocks noGrp="1"/>
          </p:cNvSpPr>
          <p:nvPr>
            <p:ph type="title"/>
          </p:nvPr>
        </p:nvSpPr>
        <p:spPr>
          <a:xfrm>
            <a:off x="1141413" y="1082673"/>
            <a:ext cx="2869416" cy="4708528"/>
          </a:xfrm>
        </p:spPr>
        <p:txBody>
          <a:bodyPr>
            <a:normAutofit/>
          </a:bodyPr>
          <a:lstStyle/>
          <a:p>
            <a:pPr algn="r"/>
            <a:r>
              <a:rPr lang="en-US" sz="4000" dirty="0"/>
              <a:t>References</a:t>
            </a:r>
          </a:p>
        </p:txBody>
      </p:sp>
      <p:cxnSp>
        <p:nvCxnSpPr>
          <p:cNvPr id="41" name="Straight Connector 40">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7087A7-B716-006A-171F-220DE89AC50A}"/>
              </a:ext>
            </a:extLst>
          </p:cNvPr>
          <p:cNvSpPr>
            <a:spLocks noGrp="1"/>
          </p:cNvSpPr>
          <p:nvPr>
            <p:ph idx="1"/>
          </p:nvPr>
        </p:nvSpPr>
        <p:spPr>
          <a:xfrm>
            <a:off x="4843209" y="-216568"/>
            <a:ext cx="6948740" cy="7060281"/>
          </a:xfrm>
        </p:spPr>
        <p:txBody>
          <a:bodyPr anchor="ctr">
            <a:normAutofit/>
          </a:bodyPr>
          <a:lstStyle/>
          <a:p>
            <a:pPr marL="0" indent="0">
              <a:buNone/>
            </a:pPr>
            <a:r>
              <a:rPr lang="en-US" sz="2000" b="0" i="0" u="none" strike="noStrike" baseline="0" dirty="0"/>
              <a:t>Chien, W., &amp; Lin, F. R. (2012). Prevalence of hearing aid use among older adults in the United </a:t>
            </a:r>
            <a:r>
              <a:rPr lang="en-US" sz="2000" b="0" i="0" u="none" strike="noStrike" baseline="0" dirty="0" err="1"/>
              <a:t>States.Archives</a:t>
            </a:r>
            <a:r>
              <a:rPr lang="en-US" sz="2000" b="0" i="0" u="none" strike="noStrike" baseline="0" dirty="0"/>
              <a:t> of Internal Medicine, 172(3), 292–293 </a:t>
            </a:r>
          </a:p>
          <a:p>
            <a:pPr marL="0" indent="0">
              <a:buNone/>
            </a:pPr>
            <a:r>
              <a:rPr lang="en-US" sz="1800" b="0" i="0" dirty="0" err="1">
                <a:solidFill>
                  <a:srgbClr val="222222"/>
                </a:solidFill>
                <a:effectLst/>
              </a:rPr>
              <a:t>Humes</a:t>
            </a:r>
            <a:r>
              <a:rPr lang="en-US" sz="1800" b="0" i="0" dirty="0">
                <a:solidFill>
                  <a:srgbClr val="222222"/>
                </a:solidFill>
                <a:effectLst/>
              </a:rPr>
              <a:t>, L. E., Kinney, D. L., Main, A. K., &amp; Rogers, S. E. (2019). A follow-up clinical trial evaluating the consumer-decides service delivery model. </a:t>
            </a:r>
            <a:r>
              <a:rPr lang="en-US" sz="1800" b="0" i="1" dirty="0">
                <a:solidFill>
                  <a:srgbClr val="222222"/>
                </a:solidFill>
                <a:effectLst/>
              </a:rPr>
              <a:t>American journal of audiology</a:t>
            </a:r>
            <a:r>
              <a:rPr lang="en-US" sz="1800" b="0" i="0" dirty="0">
                <a:solidFill>
                  <a:srgbClr val="222222"/>
                </a:solidFill>
                <a:effectLst/>
              </a:rPr>
              <a:t>, </a:t>
            </a:r>
            <a:r>
              <a:rPr lang="en-US" sz="1800" b="0" i="1" dirty="0">
                <a:solidFill>
                  <a:srgbClr val="222222"/>
                </a:solidFill>
                <a:effectLst/>
              </a:rPr>
              <a:t>28</a:t>
            </a:r>
            <a:r>
              <a:rPr lang="en-US" sz="1800" b="0" i="0" dirty="0">
                <a:solidFill>
                  <a:srgbClr val="222222"/>
                </a:solidFill>
                <a:effectLst/>
              </a:rPr>
              <a:t>(1), 69-84.</a:t>
            </a:r>
            <a:endParaRPr lang="en-US" sz="1800" dirty="0"/>
          </a:p>
          <a:p>
            <a:pPr marL="0" indent="0">
              <a:buNone/>
            </a:pPr>
            <a:r>
              <a:rPr lang="en-US" sz="2000" b="0" i="0" u="none" strike="noStrike" baseline="0" dirty="0"/>
              <a:t>Jorgensen, L. E. (2023). 20Q:Hearing aid adoption — what </a:t>
            </a:r>
            <a:r>
              <a:rPr lang="en-US" sz="2000" b="0" i="0" u="none" strike="noStrike" baseline="0" dirty="0" err="1"/>
              <a:t>MarkeTrak</a:t>
            </a:r>
            <a:r>
              <a:rPr lang="en-US" sz="2000" b="0" i="0" u="none" strike="noStrike" baseline="0" dirty="0"/>
              <a:t> surveys are telling </a:t>
            </a:r>
            <a:r>
              <a:rPr lang="en-US" sz="2000" b="0" i="0" u="none" strike="noStrike" baseline="0" dirty="0" err="1"/>
              <a:t>us.AudiologyOnline</a:t>
            </a:r>
            <a:r>
              <a:rPr lang="en-US" sz="2000" b="0" i="0" u="none" strike="noStrike" baseline="0" dirty="0"/>
              <a:t>, Article 28500. Available atwww.audiologyonline.com</a:t>
            </a:r>
          </a:p>
          <a:p>
            <a:pPr marL="0" indent="0">
              <a:buNone/>
            </a:pPr>
            <a:endParaRPr lang="en-US" sz="2000" b="0" i="0" u="none" strike="noStrike" baseline="0" dirty="0"/>
          </a:p>
          <a:p>
            <a:pPr marL="0" indent="0">
              <a:buNone/>
            </a:pPr>
            <a:endParaRPr lang="en-US" sz="2000" b="0" i="0" u="none" strike="noStrike" baseline="0" dirty="0"/>
          </a:p>
        </p:txBody>
      </p:sp>
      <p:sp>
        <p:nvSpPr>
          <p:cNvPr id="4" name="Date Placeholder 3">
            <a:extLst>
              <a:ext uri="{FF2B5EF4-FFF2-40B4-BE49-F238E27FC236}">
                <a16:creationId xmlns:a16="http://schemas.microsoft.com/office/drawing/2014/main" id="{0F426D58-2EB3-7222-FB5C-ACBA98CCFEEF}"/>
              </a:ext>
            </a:extLst>
          </p:cNvPr>
          <p:cNvSpPr>
            <a:spLocks noGrp="1"/>
          </p:cNvSpPr>
          <p:nvPr>
            <p:ph type="dt" sz="half" idx="10"/>
          </p:nvPr>
        </p:nvSpPr>
        <p:spPr>
          <a:xfrm>
            <a:off x="7456921" y="5883276"/>
            <a:ext cx="2743200" cy="365125"/>
          </a:xfrm>
        </p:spPr>
        <p:txBody>
          <a:bodyPr>
            <a:normAutofit/>
          </a:bodyPr>
          <a:lstStyle/>
          <a:p>
            <a:pPr>
              <a:spcAft>
                <a:spcPts val="600"/>
              </a:spcAft>
            </a:pPr>
            <a:fld id="{0DB2F86B-EC3A-489A-A544-7835E9FA12C4}" type="datetime1">
              <a:rPr lang="en-US" smtClean="0"/>
              <a:pPr>
                <a:spcAft>
                  <a:spcPts val="600"/>
                </a:spcAft>
              </a:pPr>
              <a:t>12/7/2023</a:t>
            </a:fld>
            <a:endParaRPr lang="en-US"/>
          </a:p>
        </p:txBody>
      </p:sp>
      <p:sp>
        <p:nvSpPr>
          <p:cNvPr id="5" name="Slide Number Placeholder 4">
            <a:extLst>
              <a:ext uri="{FF2B5EF4-FFF2-40B4-BE49-F238E27FC236}">
                <a16:creationId xmlns:a16="http://schemas.microsoft.com/office/drawing/2014/main" id="{086FA44F-C3C1-A408-FC93-FEECDB68C4AE}"/>
              </a:ext>
            </a:extLst>
          </p:cNvPr>
          <p:cNvSpPr>
            <a:spLocks noGrp="1"/>
          </p:cNvSpPr>
          <p:nvPr>
            <p:ph type="sldNum" sz="quarter" idx="12"/>
          </p:nvPr>
        </p:nvSpPr>
        <p:spPr>
          <a:xfrm>
            <a:off x="10276321" y="5883274"/>
            <a:ext cx="771089" cy="365125"/>
          </a:xfrm>
        </p:spPr>
        <p:txBody>
          <a:bodyPr>
            <a:normAutofit/>
          </a:bodyPr>
          <a:lstStyle/>
          <a:p>
            <a:pPr>
              <a:spcAft>
                <a:spcPts val="600"/>
              </a:spcAft>
            </a:pPr>
            <a:fld id="{2080F3A7-DAC1-4F63-91B8-4273F468206D}" type="slidenum">
              <a:rPr lang="en-US" smtClean="0"/>
              <a:pPr>
                <a:spcAft>
                  <a:spcPts val="600"/>
                </a:spcAft>
              </a:pPr>
              <a:t>27</a:t>
            </a:fld>
            <a:endParaRPr lang="en-US"/>
          </a:p>
        </p:txBody>
      </p:sp>
      <p:grpSp>
        <p:nvGrpSpPr>
          <p:cNvPr id="43" name="Group 42">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4"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0"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1"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2"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3"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
        <p:nvSpPr>
          <p:cNvPr id="8" name="Rectangle 3">
            <a:extLst>
              <a:ext uri="{FF2B5EF4-FFF2-40B4-BE49-F238E27FC236}">
                <a16:creationId xmlns:a16="http://schemas.microsoft.com/office/drawing/2014/main" id="{7350115F-DA0D-05A5-2C23-70DAEBA161E1}"/>
              </a:ext>
            </a:extLst>
          </p:cNvPr>
          <p:cNvSpPr>
            <a:spLocks noChangeArrowheads="1"/>
          </p:cNvSpPr>
          <p:nvPr/>
        </p:nvSpPr>
        <p:spPr bwMode="auto">
          <a:xfrm>
            <a:off x="4871111" y="4740255"/>
            <a:ext cx="642010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Lin, F. R. et al (2023, September). Hearing intervention versus health education control to reduce cognitive decline in older adults with hearing loss in the USA (ACHIEVE): a </a:t>
            </a:r>
            <a:r>
              <a:rPr kumimoji="0" lang="en-US" altLang="en-US" sz="20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multicentre</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randomised</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controlled trial. </a:t>
            </a:r>
            <a:r>
              <a:rPr kumimoji="0" lang="en-US" altLang="en-US" sz="20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Lancet, 402</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(10404), 786-797.</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774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99"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01" name="Group 200">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02" name="Group 201">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4"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15"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6"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7"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8"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9"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0"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1"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2"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3"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4"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5"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26"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7"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8"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9"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0"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31"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2"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3"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4"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5"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6"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7"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8"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9"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0"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grpSp>
          <p:nvGrpSpPr>
            <p:cNvPr id="203" name="Group 202">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04"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5"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6"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7"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8"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9"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0"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1"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2"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3"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grpSp>
      </p:grpSp>
      <p:grpSp>
        <p:nvGrpSpPr>
          <p:cNvPr id="242" name="Group 241">
            <a:extLst>
              <a:ext uri="{FF2B5EF4-FFF2-40B4-BE49-F238E27FC236}">
                <a16:creationId xmlns:a16="http://schemas.microsoft.com/office/drawing/2014/main" id="{2AA951EB-D92C-4664-B069-0950B110D7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43" name="Rectangle 242">
              <a:extLst>
                <a:ext uri="{FF2B5EF4-FFF2-40B4-BE49-F238E27FC236}">
                  <a16:creationId xmlns:a16="http://schemas.microsoft.com/office/drawing/2014/main" id="{D2557383-0505-41A8-8790-0DC743315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 name="Picture 2">
              <a:extLst>
                <a:ext uri="{FF2B5EF4-FFF2-40B4-BE49-F238E27FC236}">
                  <a16:creationId xmlns:a16="http://schemas.microsoft.com/office/drawing/2014/main" id="{B8F446A7-2D9D-4B2C-B5AA-76C5130599E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7" name="Content Placeholder 6" descr="3D black question marks with one yellow question mark">
            <a:extLst>
              <a:ext uri="{FF2B5EF4-FFF2-40B4-BE49-F238E27FC236}">
                <a16:creationId xmlns:a16="http://schemas.microsoft.com/office/drawing/2014/main" id="{A7DAB8B7-2717-30DF-7374-D22DB396D72B}"/>
              </a:ext>
            </a:extLst>
          </p:cNvPr>
          <p:cNvPicPr>
            <a:picLocks noGrp="1" noChangeAspect="1"/>
          </p:cNvPicPr>
          <p:nvPr>
            <p:ph idx="4294967295"/>
          </p:nvPr>
        </p:nvPicPr>
        <p:blipFill rotWithShape="1">
          <a:blip r:embed="rId4">
            <a:alphaModFix amt="30000"/>
            <a:extLst>
              <a:ext uri="{28A0092B-C50C-407E-A947-70E740481C1C}">
                <a14:useLocalDpi xmlns:a14="http://schemas.microsoft.com/office/drawing/2010/main" val="0"/>
              </a:ext>
            </a:extLst>
          </a:blip>
          <a:srcRect l="28969" r="6162" b="1"/>
          <a:stretch/>
        </p:blipFill>
        <p:spPr>
          <a:xfrm>
            <a:off x="20" y="10"/>
            <a:ext cx="12188369" cy="6857990"/>
          </a:xfrm>
          <a:prstGeom prst="rect">
            <a:avLst/>
          </a:prstGeom>
        </p:spPr>
      </p:pic>
      <p:grpSp>
        <p:nvGrpSpPr>
          <p:cNvPr id="246" name="Group 245">
            <a:extLst>
              <a:ext uri="{FF2B5EF4-FFF2-40B4-BE49-F238E27FC236}">
                <a16:creationId xmlns:a16="http://schemas.microsoft.com/office/drawing/2014/main" id="{50A7EA83-60DF-47D8-8538-E7F234A4C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247" name="Round Diagonal Corner Rectangle 7">
              <a:extLst>
                <a:ext uri="{FF2B5EF4-FFF2-40B4-BE49-F238E27FC236}">
                  <a16:creationId xmlns:a16="http://schemas.microsoft.com/office/drawing/2014/main" id="{0DC32959-063F-42FB-843F-52AAB4D97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8" name="Group 247">
              <a:extLst>
                <a:ext uri="{FF2B5EF4-FFF2-40B4-BE49-F238E27FC236}">
                  <a16:creationId xmlns:a16="http://schemas.microsoft.com/office/drawing/2014/main" id="{9C6FF904-2A08-4D6F-8769-74E7588134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268" name="Freeform 32">
                <a:extLst>
                  <a:ext uri="{FF2B5EF4-FFF2-40B4-BE49-F238E27FC236}">
                    <a16:creationId xmlns:a16="http://schemas.microsoft.com/office/drawing/2014/main" id="{9FBE49E1-F6C4-45A4-B0B3-ABB68B02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269" name="Freeform 33">
                <a:extLst>
                  <a:ext uri="{FF2B5EF4-FFF2-40B4-BE49-F238E27FC236}">
                    <a16:creationId xmlns:a16="http://schemas.microsoft.com/office/drawing/2014/main" id="{D39886E8-0D84-4623-BC00-2555D501A4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270" name="Freeform 34">
                <a:extLst>
                  <a:ext uri="{FF2B5EF4-FFF2-40B4-BE49-F238E27FC236}">
                    <a16:creationId xmlns:a16="http://schemas.microsoft.com/office/drawing/2014/main" id="{59A74DD0-E79B-42CF-8259-302698BEDA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71" name="Freeform 37">
                <a:extLst>
                  <a:ext uri="{FF2B5EF4-FFF2-40B4-BE49-F238E27FC236}">
                    <a16:creationId xmlns:a16="http://schemas.microsoft.com/office/drawing/2014/main" id="{05B199AD-0A48-4DC8-88CC-94C4785A0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249" name="Group 248">
              <a:extLst>
                <a:ext uri="{FF2B5EF4-FFF2-40B4-BE49-F238E27FC236}">
                  <a16:creationId xmlns:a16="http://schemas.microsoft.com/office/drawing/2014/main" id="{BA03D0AA-6A09-4988-865E-1B81E12A79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262" name="Freeform 35">
                <a:extLst>
                  <a:ext uri="{FF2B5EF4-FFF2-40B4-BE49-F238E27FC236}">
                    <a16:creationId xmlns:a16="http://schemas.microsoft.com/office/drawing/2014/main" id="{CECCFA67-5EE1-4E33-B37D-0CA218F40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263" name="Freeform 36">
                <a:extLst>
                  <a:ext uri="{FF2B5EF4-FFF2-40B4-BE49-F238E27FC236}">
                    <a16:creationId xmlns:a16="http://schemas.microsoft.com/office/drawing/2014/main" id="{F1209146-A913-4EF8-BCA5-A83DC7A739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264" name="Freeform 38">
                <a:extLst>
                  <a:ext uri="{FF2B5EF4-FFF2-40B4-BE49-F238E27FC236}">
                    <a16:creationId xmlns:a16="http://schemas.microsoft.com/office/drawing/2014/main" id="{3DE05473-6F85-4F71-A427-16CF0153C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65" name="Freeform 39">
                <a:extLst>
                  <a:ext uri="{FF2B5EF4-FFF2-40B4-BE49-F238E27FC236}">
                    <a16:creationId xmlns:a16="http://schemas.microsoft.com/office/drawing/2014/main" id="{776EEC7D-F65A-4975-B6B2-513ACD261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266" name="Freeform 40">
                <a:extLst>
                  <a:ext uri="{FF2B5EF4-FFF2-40B4-BE49-F238E27FC236}">
                    <a16:creationId xmlns:a16="http://schemas.microsoft.com/office/drawing/2014/main" id="{EA7CA1B7-0ED5-4B2A-98A3-D61C15D1AC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67" name="Rectangle 41">
                <a:extLst>
                  <a:ext uri="{FF2B5EF4-FFF2-40B4-BE49-F238E27FC236}">
                    <a16:creationId xmlns:a16="http://schemas.microsoft.com/office/drawing/2014/main" id="{EA468C46-CB87-41D5-9F0B-30856462DE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txBody>
              <a:bodyPr/>
              <a:lstStyle/>
              <a:p>
                <a:endParaRPr lang="en-US"/>
              </a:p>
            </p:txBody>
          </p:sp>
        </p:grpSp>
        <p:grpSp>
          <p:nvGrpSpPr>
            <p:cNvPr id="250" name="Group 249">
              <a:extLst>
                <a:ext uri="{FF2B5EF4-FFF2-40B4-BE49-F238E27FC236}">
                  <a16:creationId xmlns:a16="http://schemas.microsoft.com/office/drawing/2014/main" id="{4E1A157C-0B8F-4815-A4A3-CEB9BBE154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58" name="Freeform 32">
                <a:extLst>
                  <a:ext uri="{FF2B5EF4-FFF2-40B4-BE49-F238E27FC236}">
                    <a16:creationId xmlns:a16="http://schemas.microsoft.com/office/drawing/2014/main" id="{AC4D2E9F-A2BA-4174-9218-63B014F3B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259" name="Freeform 33">
                <a:extLst>
                  <a:ext uri="{FF2B5EF4-FFF2-40B4-BE49-F238E27FC236}">
                    <a16:creationId xmlns:a16="http://schemas.microsoft.com/office/drawing/2014/main" id="{77BC491E-B056-4EFC-ABB3-FCCF5B8325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260" name="Freeform 34">
                <a:extLst>
                  <a:ext uri="{FF2B5EF4-FFF2-40B4-BE49-F238E27FC236}">
                    <a16:creationId xmlns:a16="http://schemas.microsoft.com/office/drawing/2014/main" id="{60EE1C22-1980-4974-BD81-0C8CEAD99F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61" name="Freeform 37">
                <a:extLst>
                  <a:ext uri="{FF2B5EF4-FFF2-40B4-BE49-F238E27FC236}">
                    <a16:creationId xmlns:a16="http://schemas.microsoft.com/office/drawing/2014/main" id="{02B11C1B-8B44-46B1-B943-00DA0C03F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251" name="Group 250">
              <a:extLst>
                <a:ext uri="{FF2B5EF4-FFF2-40B4-BE49-F238E27FC236}">
                  <a16:creationId xmlns:a16="http://schemas.microsoft.com/office/drawing/2014/main" id="{7EE8DAA8-BB59-46F4-BAE5-2DC25776F7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252" name="Freeform 35">
                <a:extLst>
                  <a:ext uri="{FF2B5EF4-FFF2-40B4-BE49-F238E27FC236}">
                    <a16:creationId xmlns:a16="http://schemas.microsoft.com/office/drawing/2014/main" id="{41642804-AFC4-4BFE-8F01-F6BE2BBD2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253" name="Freeform 36">
                <a:extLst>
                  <a:ext uri="{FF2B5EF4-FFF2-40B4-BE49-F238E27FC236}">
                    <a16:creationId xmlns:a16="http://schemas.microsoft.com/office/drawing/2014/main" id="{3B9DD864-D3B2-4ACE-AEA3-3637CAB0CA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254" name="Freeform 38">
                <a:extLst>
                  <a:ext uri="{FF2B5EF4-FFF2-40B4-BE49-F238E27FC236}">
                    <a16:creationId xmlns:a16="http://schemas.microsoft.com/office/drawing/2014/main" id="{246E3CE2-00AB-469A-9997-2248EF0DFC1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55" name="Freeform 39">
                <a:extLst>
                  <a:ext uri="{FF2B5EF4-FFF2-40B4-BE49-F238E27FC236}">
                    <a16:creationId xmlns:a16="http://schemas.microsoft.com/office/drawing/2014/main" id="{BD19BDA6-4E11-4BA7-A26A-285C70786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256" name="Freeform 40">
                <a:extLst>
                  <a:ext uri="{FF2B5EF4-FFF2-40B4-BE49-F238E27FC236}">
                    <a16:creationId xmlns:a16="http://schemas.microsoft.com/office/drawing/2014/main" id="{EBA7F036-DD38-4295-8985-3D1AB5465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57" name="Rectangle 41">
                <a:extLst>
                  <a:ext uri="{FF2B5EF4-FFF2-40B4-BE49-F238E27FC236}">
                    <a16:creationId xmlns:a16="http://schemas.microsoft.com/office/drawing/2014/main" id="{D3016A72-4E06-4D97-BA01-41DAE9A938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txBody>
              <a:bodyPr/>
              <a:lstStyle/>
              <a:p>
                <a:endParaRPr lang="en-US"/>
              </a:p>
            </p:txBody>
          </p:sp>
        </p:grpSp>
      </p:grpSp>
      <p:sp>
        <p:nvSpPr>
          <p:cNvPr id="2" name="Title 1">
            <a:extLst>
              <a:ext uri="{FF2B5EF4-FFF2-40B4-BE49-F238E27FC236}">
                <a16:creationId xmlns:a16="http://schemas.microsoft.com/office/drawing/2014/main" id="{BE183690-7FCA-221C-01F8-E14595A8D76B}"/>
              </a:ext>
            </a:extLst>
          </p:cNvPr>
          <p:cNvSpPr>
            <a:spLocks noGrp="1"/>
          </p:cNvSpPr>
          <p:nvPr>
            <p:ph type="title"/>
          </p:nvPr>
        </p:nvSpPr>
        <p:spPr>
          <a:xfrm>
            <a:off x="1143001" y="1007533"/>
            <a:ext cx="9905998" cy="4699530"/>
          </a:xfrm>
        </p:spPr>
        <p:txBody>
          <a:bodyPr vert="horz" lIns="91440" tIns="45720" rIns="91440" bIns="45720" rtlCol="0" anchor="ctr">
            <a:noAutofit/>
          </a:bodyPr>
          <a:lstStyle/>
          <a:p>
            <a:pPr algn="ctr"/>
            <a:r>
              <a:rPr lang="en-US" sz="6000" dirty="0">
                <a:solidFill>
                  <a:schemeClr val="accent6">
                    <a:lumMod val="50000"/>
                  </a:schemeClr>
                </a:solidFill>
              </a:rPr>
              <a:t>Thank you for your time.</a:t>
            </a:r>
            <a:br>
              <a:rPr lang="en-US" sz="6000" dirty="0">
                <a:solidFill>
                  <a:schemeClr val="accent6">
                    <a:lumMod val="50000"/>
                  </a:schemeClr>
                </a:solidFill>
              </a:rPr>
            </a:br>
            <a:br>
              <a:rPr lang="en-US" sz="6000" dirty="0">
                <a:solidFill>
                  <a:schemeClr val="accent6">
                    <a:lumMod val="50000"/>
                  </a:schemeClr>
                </a:solidFill>
              </a:rPr>
            </a:br>
            <a:br>
              <a:rPr lang="en-US" sz="6000" dirty="0">
                <a:solidFill>
                  <a:schemeClr val="accent6">
                    <a:lumMod val="50000"/>
                  </a:schemeClr>
                </a:solidFill>
              </a:rPr>
            </a:br>
            <a:br>
              <a:rPr lang="en-US" sz="6000" dirty="0">
                <a:solidFill>
                  <a:schemeClr val="accent6">
                    <a:lumMod val="50000"/>
                  </a:schemeClr>
                </a:solidFill>
              </a:rPr>
            </a:br>
            <a:r>
              <a:rPr lang="en-US" sz="6000" dirty="0">
                <a:solidFill>
                  <a:schemeClr val="accent6">
                    <a:lumMod val="50000"/>
                  </a:schemeClr>
                </a:solidFill>
              </a:rPr>
              <a:t>Questions?</a:t>
            </a:r>
          </a:p>
        </p:txBody>
      </p:sp>
      <p:sp>
        <p:nvSpPr>
          <p:cNvPr id="4" name="Date Placeholder 3">
            <a:extLst>
              <a:ext uri="{FF2B5EF4-FFF2-40B4-BE49-F238E27FC236}">
                <a16:creationId xmlns:a16="http://schemas.microsoft.com/office/drawing/2014/main" id="{2F72BA8C-E6AE-E2D7-FAE5-713E53AC054D}"/>
              </a:ext>
            </a:extLst>
          </p:cNvPr>
          <p:cNvSpPr>
            <a:spLocks noGrp="1"/>
          </p:cNvSpPr>
          <p:nvPr>
            <p:ph type="dt" sz="half" idx="10"/>
          </p:nvPr>
        </p:nvSpPr>
        <p:spPr>
          <a:xfrm>
            <a:off x="7456921" y="5730876"/>
            <a:ext cx="2743200" cy="365125"/>
          </a:xfrm>
        </p:spPr>
        <p:txBody>
          <a:bodyPr vert="horz" lIns="91440" tIns="45720" rIns="91440" bIns="45720" rtlCol="0" anchor="ctr">
            <a:normAutofit/>
          </a:bodyPr>
          <a:lstStyle/>
          <a:p>
            <a:pPr defTabSz="914400">
              <a:spcAft>
                <a:spcPts val="600"/>
              </a:spcAft>
            </a:pPr>
            <a:fld id="{0DB2F86B-EC3A-489A-A544-7835E9FA12C4}" type="datetime1">
              <a:rPr lang="en-US"/>
              <a:pPr defTabSz="914400">
                <a:spcAft>
                  <a:spcPts val="600"/>
                </a:spcAft>
              </a:pPr>
              <a:t>12/7/2023</a:t>
            </a:fld>
            <a:endParaRPr lang="en-US"/>
          </a:p>
        </p:txBody>
      </p:sp>
      <p:sp>
        <p:nvSpPr>
          <p:cNvPr id="5" name="Slide Number Placeholder 4">
            <a:extLst>
              <a:ext uri="{FF2B5EF4-FFF2-40B4-BE49-F238E27FC236}">
                <a16:creationId xmlns:a16="http://schemas.microsoft.com/office/drawing/2014/main" id="{435D9E9A-63A0-DDEF-CB03-71388AC6F26B}"/>
              </a:ext>
            </a:extLst>
          </p:cNvPr>
          <p:cNvSpPr>
            <a:spLocks noGrp="1"/>
          </p:cNvSpPr>
          <p:nvPr>
            <p:ph type="sldNum" sz="quarter" idx="12"/>
          </p:nvPr>
        </p:nvSpPr>
        <p:spPr>
          <a:xfrm>
            <a:off x="10276321" y="5730874"/>
            <a:ext cx="771089" cy="365125"/>
          </a:xfrm>
        </p:spPr>
        <p:txBody>
          <a:bodyPr vert="horz" lIns="91440" tIns="45720" rIns="91440" bIns="45720" rtlCol="0" anchor="ctr">
            <a:normAutofit/>
          </a:bodyPr>
          <a:lstStyle/>
          <a:p>
            <a:pPr defTabSz="914400">
              <a:spcAft>
                <a:spcPts val="600"/>
              </a:spcAft>
            </a:pPr>
            <a:fld id="{2080F3A7-DAC1-4F63-91B8-4273F468206D}" type="slidenum">
              <a:rPr lang="en-US"/>
              <a:pPr defTabSz="914400">
                <a:spcAft>
                  <a:spcPts val="600"/>
                </a:spcAft>
              </a:pPr>
              <a:t>28</a:t>
            </a:fld>
            <a:endParaRPr lang="en-US"/>
          </a:p>
        </p:txBody>
      </p:sp>
    </p:spTree>
    <p:extLst>
      <p:ext uri="{BB962C8B-B14F-4D97-AF65-F5344CB8AC3E}">
        <p14:creationId xmlns:p14="http://schemas.microsoft.com/office/powerpoint/2010/main" val="278246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3"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5"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0"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A9B93838-B40F-470F-05AC-B29BADE2305C}"/>
              </a:ext>
            </a:extLst>
          </p:cNvPr>
          <p:cNvSpPr>
            <a:spLocks noGrp="1"/>
          </p:cNvSpPr>
          <p:nvPr>
            <p:ph type="title"/>
          </p:nvPr>
        </p:nvSpPr>
        <p:spPr>
          <a:xfrm>
            <a:off x="1141413" y="1082673"/>
            <a:ext cx="2869416" cy="4708528"/>
          </a:xfrm>
        </p:spPr>
        <p:txBody>
          <a:bodyPr>
            <a:normAutofit/>
          </a:bodyPr>
          <a:lstStyle/>
          <a:p>
            <a:pPr algn="r"/>
            <a:r>
              <a:rPr lang="en-US" sz="3700"/>
              <a:t>Financial disclosures</a:t>
            </a:r>
          </a:p>
        </p:txBody>
      </p:sp>
      <p:cxnSp>
        <p:nvCxnSpPr>
          <p:cNvPr id="41" name="Straight Connector 40">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6D71DD-3199-B027-C65F-6649CA3F8B57}"/>
              </a:ext>
            </a:extLst>
          </p:cNvPr>
          <p:cNvSpPr>
            <a:spLocks noGrp="1"/>
          </p:cNvSpPr>
          <p:nvPr>
            <p:ph idx="1"/>
          </p:nvPr>
        </p:nvSpPr>
        <p:spPr>
          <a:xfrm>
            <a:off x="5297763" y="1082673"/>
            <a:ext cx="5751237" cy="4708528"/>
          </a:xfrm>
        </p:spPr>
        <p:txBody>
          <a:bodyPr anchor="ctr">
            <a:normAutofit/>
          </a:bodyPr>
          <a:lstStyle/>
          <a:p>
            <a:r>
              <a:rPr lang="en-US" sz="1800"/>
              <a:t>Dr. Bishop is employed by Lucid Hearing, a manufacturer that produces both prescription and OTC hearing aids. There are no other disclosures.</a:t>
            </a:r>
          </a:p>
        </p:txBody>
      </p:sp>
      <p:sp>
        <p:nvSpPr>
          <p:cNvPr id="4" name="Date Placeholder 3">
            <a:extLst>
              <a:ext uri="{FF2B5EF4-FFF2-40B4-BE49-F238E27FC236}">
                <a16:creationId xmlns:a16="http://schemas.microsoft.com/office/drawing/2014/main" id="{B621F7A2-44CE-9C9D-815F-EA61621ADF96}"/>
              </a:ext>
            </a:extLst>
          </p:cNvPr>
          <p:cNvSpPr>
            <a:spLocks noGrp="1"/>
          </p:cNvSpPr>
          <p:nvPr>
            <p:ph type="dt" sz="half" idx="10"/>
          </p:nvPr>
        </p:nvSpPr>
        <p:spPr>
          <a:xfrm>
            <a:off x="7456921" y="5883276"/>
            <a:ext cx="2743200" cy="365125"/>
          </a:xfrm>
        </p:spPr>
        <p:txBody>
          <a:bodyPr>
            <a:normAutofit/>
          </a:bodyPr>
          <a:lstStyle/>
          <a:p>
            <a:pPr>
              <a:spcAft>
                <a:spcPts val="600"/>
              </a:spcAft>
            </a:pPr>
            <a:fld id="{0DB2F86B-EC3A-489A-A544-7835E9FA12C4}" type="datetime1">
              <a:rPr lang="en-US" smtClean="0"/>
              <a:pPr>
                <a:spcAft>
                  <a:spcPts val="600"/>
                </a:spcAft>
              </a:pPr>
              <a:t>12/7/2023</a:t>
            </a:fld>
            <a:endParaRPr lang="en-US"/>
          </a:p>
        </p:txBody>
      </p:sp>
      <p:sp>
        <p:nvSpPr>
          <p:cNvPr id="5" name="Slide Number Placeholder 4">
            <a:extLst>
              <a:ext uri="{FF2B5EF4-FFF2-40B4-BE49-F238E27FC236}">
                <a16:creationId xmlns:a16="http://schemas.microsoft.com/office/drawing/2014/main" id="{BB681D57-48E1-3A3F-3C18-3A99F448E225}"/>
              </a:ext>
            </a:extLst>
          </p:cNvPr>
          <p:cNvSpPr>
            <a:spLocks noGrp="1"/>
          </p:cNvSpPr>
          <p:nvPr>
            <p:ph type="sldNum" sz="quarter" idx="12"/>
          </p:nvPr>
        </p:nvSpPr>
        <p:spPr>
          <a:xfrm>
            <a:off x="10276321" y="5883274"/>
            <a:ext cx="771089" cy="365125"/>
          </a:xfrm>
        </p:spPr>
        <p:txBody>
          <a:bodyPr>
            <a:normAutofit/>
          </a:bodyPr>
          <a:lstStyle/>
          <a:p>
            <a:pPr>
              <a:spcAft>
                <a:spcPts val="600"/>
              </a:spcAft>
            </a:pPr>
            <a:fld id="{2080F3A7-DAC1-4F63-91B8-4273F468206D}" type="slidenum">
              <a:rPr lang="en-US" smtClean="0"/>
              <a:pPr>
                <a:spcAft>
                  <a:spcPts val="600"/>
                </a:spcAft>
              </a:pPr>
              <a:t>3</a:t>
            </a:fld>
            <a:endParaRPr lang="en-US"/>
          </a:p>
        </p:txBody>
      </p:sp>
      <p:grpSp>
        <p:nvGrpSpPr>
          <p:cNvPr id="43" name="Group 42">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4"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0"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1"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2"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3"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274438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Placeholder 84" descr="Idea with solid fill">
            <a:extLst>
              <a:ext uri="{FF2B5EF4-FFF2-40B4-BE49-F238E27FC236}">
                <a16:creationId xmlns:a16="http://schemas.microsoft.com/office/drawing/2014/main" id="{C490DB81-3218-4662-ACD7-93D3B496BADE}"/>
              </a:ext>
            </a:extLst>
          </p:cNvPr>
          <p:cNvPicPr>
            <a:picLocks noGrp="1" noChangeAspect="1"/>
          </p:cNvPicPr>
          <p:nvPr>
            <p:ph type="pic" sz="quarter" idx="17"/>
          </p:nvPr>
        </p:nvPicPr>
        <p:blipFill>
          <a:blip r:embed="rId2">
            <a:extLst>
              <a:ext uri="{96DAC541-7B7A-43D3-8B79-37D633B846F1}">
                <asvg:svgBlip xmlns:asvg="http://schemas.microsoft.com/office/drawing/2016/SVG/main" r:embed="rId3"/>
              </a:ext>
            </a:extLst>
          </a:blip>
          <a:srcRect l="5556" r="5556"/>
          <a:stretch/>
        </p:blipFill>
        <p:spPr>
          <a:xfrm>
            <a:off x="7348857" y="1149091"/>
            <a:ext cx="4161454" cy="4681688"/>
          </a:xfrm>
          <a:noFill/>
        </p:spPr>
      </p:pic>
      <p:sp>
        <p:nvSpPr>
          <p:cNvPr id="3" name="Date Placeholder 2">
            <a:extLst>
              <a:ext uri="{FF2B5EF4-FFF2-40B4-BE49-F238E27FC236}">
                <a16:creationId xmlns:a16="http://schemas.microsoft.com/office/drawing/2014/main" id="{64FA525C-AEDE-43EA-858A-37E4183E0F86}"/>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12/1/2023</a:t>
            </a:r>
          </a:p>
        </p:txBody>
      </p:sp>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558596" y="1901439"/>
            <a:ext cx="5701526" cy="4073901"/>
          </a:xfrm>
        </p:spPr>
        <p:txBody>
          <a:bodyPr>
            <a:normAutofit lnSpcReduction="10000"/>
          </a:bodyPr>
          <a:lstStyle/>
          <a:p>
            <a:pPr marL="171450" marR="0" lvl="0" indent="-171450">
              <a:lnSpc>
                <a:spcPct val="140000"/>
              </a:lnSpc>
              <a:spcBef>
                <a:spcPts val="0"/>
              </a:spcBef>
              <a:spcAft>
                <a:spcPts val="1200"/>
              </a:spcAft>
              <a:buFont typeface="Arial" panose="020B0604020202020204" pitchFamily="34" charset="0"/>
              <a:buChar char="•"/>
            </a:pPr>
            <a:r>
              <a:rPr lang="en-US" sz="1800" dirty="0">
                <a:solidFill>
                  <a:schemeClr val="accent6">
                    <a:lumMod val="50000"/>
                  </a:schemeClr>
                </a:solidFill>
                <a:effectLst/>
              </a:rPr>
              <a:t>Identify and consider ethical considerations surrounding OTC hearing aids</a:t>
            </a:r>
          </a:p>
          <a:p>
            <a:pPr marL="171450" marR="0" lvl="0" indent="-171450">
              <a:lnSpc>
                <a:spcPct val="140000"/>
              </a:lnSpc>
              <a:spcBef>
                <a:spcPts val="0"/>
              </a:spcBef>
              <a:spcAft>
                <a:spcPts val="1200"/>
              </a:spcAft>
              <a:buFont typeface="Arial" panose="020B0604020202020204" pitchFamily="34" charset="0"/>
              <a:buChar char="•"/>
            </a:pPr>
            <a:r>
              <a:rPr lang="en-US" sz="1800" dirty="0">
                <a:solidFill>
                  <a:schemeClr val="accent6">
                    <a:lumMod val="50000"/>
                  </a:schemeClr>
                </a:solidFill>
                <a:effectLst/>
              </a:rPr>
              <a:t>Describe the strengths and limitations of traditional and OTC hearing aids</a:t>
            </a:r>
          </a:p>
          <a:p>
            <a:pPr marL="171450" marR="0" lvl="0" indent="-171450">
              <a:lnSpc>
                <a:spcPct val="140000"/>
              </a:lnSpc>
              <a:spcBef>
                <a:spcPts val="0"/>
              </a:spcBef>
              <a:spcAft>
                <a:spcPts val="1200"/>
              </a:spcAft>
              <a:buFont typeface="Arial" panose="020B0604020202020204" pitchFamily="34" charset="0"/>
              <a:buChar char="•"/>
            </a:pPr>
            <a:r>
              <a:rPr lang="en-US" sz="1800" dirty="0">
                <a:solidFill>
                  <a:schemeClr val="accent6">
                    <a:lumMod val="50000"/>
                  </a:schemeClr>
                </a:solidFill>
                <a:effectLst/>
              </a:rPr>
              <a:t>Select the appropriate situations for traditional and OTC hearing aids</a:t>
            </a:r>
          </a:p>
          <a:p>
            <a:pPr marL="171450" marR="0" lvl="0" indent="-171450">
              <a:lnSpc>
                <a:spcPct val="140000"/>
              </a:lnSpc>
              <a:spcBef>
                <a:spcPts val="0"/>
              </a:spcBef>
              <a:spcAft>
                <a:spcPts val="1200"/>
              </a:spcAft>
              <a:buFont typeface="Arial" panose="020B0604020202020204" pitchFamily="34" charset="0"/>
              <a:buChar char="•"/>
            </a:pPr>
            <a:r>
              <a:rPr lang="en-US" sz="1800" dirty="0">
                <a:solidFill>
                  <a:schemeClr val="accent6">
                    <a:lumMod val="50000"/>
                  </a:schemeClr>
                </a:solidFill>
                <a:effectLst/>
              </a:rPr>
              <a:t>Understand the benefits to both patients and the business of offering both traditional and OTC hearing aids</a:t>
            </a:r>
          </a:p>
          <a:p>
            <a:pPr>
              <a:lnSpc>
                <a:spcPct val="140000"/>
              </a:lnSpc>
            </a:pPr>
            <a:endParaRPr lang="en-US" sz="1200" dirty="0"/>
          </a:p>
        </p:txBody>
      </p:sp>
      <p:sp>
        <p:nvSpPr>
          <p:cNvPr id="5" name="Slide Number Placeholder 4">
            <a:extLst>
              <a:ext uri="{FF2B5EF4-FFF2-40B4-BE49-F238E27FC236}">
                <a16:creationId xmlns:a16="http://schemas.microsoft.com/office/drawing/2014/main" id="{53B74012-3B10-4CDC-9117-E08BA2B1794B}"/>
              </a:ext>
            </a:extLst>
          </p:cNvPr>
          <p:cNvSpPr>
            <a:spLocks noGrp="1"/>
          </p:cNvSpPr>
          <p:nvPr>
            <p:ph type="sldNum" sz="quarter" idx="12"/>
          </p:nvPr>
        </p:nvSpPr>
        <p:spPr>
          <a:xfrm>
            <a:off x="10510344" y="6356350"/>
            <a:ext cx="843455" cy="365125"/>
          </a:xfrm>
        </p:spPr>
        <p:txBody>
          <a:bodyPr anchor="ctr">
            <a:normAutofit/>
          </a:bodyPr>
          <a:lstStyle/>
          <a:p>
            <a:pPr>
              <a:spcAft>
                <a:spcPts val="600"/>
              </a:spcAft>
            </a:pPr>
            <a:fld id="{18D65601-5AE2-46FC-B138-694DDD2B510D}" type="slidenum">
              <a:rPr lang="en-US" smtClean="0"/>
              <a:pPr>
                <a:spcAft>
                  <a:spcPts val="600"/>
                </a:spcAft>
              </a:pPr>
              <a:t>4</a:t>
            </a:fld>
            <a:endParaRPr lang="en-US"/>
          </a:p>
        </p:txBody>
      </p:sp>
      <p:sp>
        <p:nvSpPr>
          <p:cNvPr id="18" name="Text Placeholder 17">
            <a:extLst>
              <a:ext uri="{FF2B5EF4-FFF2-40B4-BE49-F238E27FC236}">
                <a16:creationId xmlns:a16="http://schemas.microsoft.com/office/drawing/2014/main" id="{59498E64-6451-4E0A-BE2B-4D44D7FC4111}"/>
              </a:ext>
            </a:extLst>
          </p:cNvPr>
          <p:cNvSpPr>
            <a:spLocks noGrp="1"/>
          </p:cNvSpPr>
          <p:nvPr>
            <p:ph type="title"/>
          </p:nvPr>
        </p:nvSpPr>
        <p:spPr>
          <a:xfrm>
            <a:off x="1436914" y="882660"/>
            <a:ext cx="4659086" cy="532862"/>
          </a:xfr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lvl="0"/>
            <a:r>
              <a:rPr lang="en-US" sz="3200" b="1" noProof="0" dirty="0">
                <a:solidFill>
                  <a:schemeClr val="accent6">
                    <a:lumMod val="75000"/>
                  </a:schemeClr>
                </a:solidFill>
              </a:rPr>
              <a:t>Learning Outcomes</a:t>
            </a:r>
          </a:p>
        </p:txBody>
      </p:sp>
    </p:spTree>
    <p:extLst>
      <p:ext uri="{BB962C8B-B14F-4D97-AF65-F5344CB8AC3E}">
        <p14:creationId xmlns:p14="http://schemas.microsoft.com/office/powerpoint/2010/main" val="303726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435" name="Group 434">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36"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37"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8"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9"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40"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1"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2"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3"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4"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5"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6"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7"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8"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9"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0"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1"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2"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3"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4"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5"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6"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7"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8"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9"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0"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1"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2"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3"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4"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65"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6"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7"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8"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9"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0"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1"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2"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3"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4"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5"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6"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477"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8"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9"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0"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1"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2"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3"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4"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5"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6"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7"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8"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9"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490" name="Group 48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57" name="Rectangle 256">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492"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3" name="Group 492">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494"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495"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496"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497"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498"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499"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0"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1"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2"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3"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4"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5"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6"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7"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8"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09"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10"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11"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12"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13"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grpSp>
      <p:sp>
        <p:nvSpPr>
          <p:cNvPr id="7" name="Title 6">
            <a:extLst>
              <a:ext uri="{FF2B5EF4-FFF2-40B4-BE49-F238E27FC236}">
                <a16:creationId xmlns:a16="http://schemas.microsoft.com/office/drawing/2014/main" id="{674D9F9F-CABD-17C5-FC93-9D624BBDDB9F}"/>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400">
                <a:solidFill>
                  <a:srgbClr val="FFFFFF"/>
                </a:solidFill>
              </a:rPr>
              <a:t>Perfection is the enemy of progress</a:t>
            </a:r>
            <a:endParaRPr lang="en-US" sz="4400" dirty="0">
              <a:solidFill>
                <a:srgbClr val="FFFFFF"/>
              </a:solidFill>
            </a:endParaRPr>
          </a:p>
        </p:txBody>
      </p:sp>
      <p:sp>
        <p:nvSpPr>
          <p:cNvPr id="9" name="Text Placeholder 8">
            <a:extLst>
              <a:ext uri="{FF2B5EF4-FFF2-40B4-BE49-F238E27FC236}">
                <a16:creationId xmlns:a16="http://schemas.microsoft.com/office/drawing/2014/main" id="{5D1FFD00-4E97-FAD2-DCDE-5A4F4520A062}"/>
              </a:ext>
            </a:extLst>
          </p:cNvPr>
          <p:cNvSpPr>
            <a:spLocks noGrp="1"/>
          </p:cNvSpPr>
          <p:nvPr>
            <p:ph type="body" sz="half" idx="2"/>
          </p:nvPr>
        </p:nvSpPr>
        <p:spPr>
          <a:xfrm>
            <a:off x="2667001" y="3602038"/>
            <a:ext cx="6857999" cy="953029"/>
          </a:xfrm>
        </p:spPr>
        <p:txBody>
          <a:bodyPr vert="horz" lIns="91440" tIns="45720" rIns="91440" bIns="45720" rtlCol="0">
            <a:normAutofit/>
          </a:bodyPr>
          <a:lstStyle/>
          <a:p>
            <a:pPr algn="ctr"/>
            <a:r>
              <a:rPr lang="en-US" sz="2000" cap="all">
                <a:solidFill>
                  <a:schemeClr val="bg2"/>
                </a:solidFill>
              </a:rPr>
              <a:t>-Winston churchill</a:t>
            </a:r>
            <a:endParaRPr lang="en-US" sz="2000" cap="all" dirty="0">
              <a:solidFill>
                <a:schemeClr val="bg2"/>
              </a:solidFill>
            </a:endParaRPr>
          </a:p>
        </p:txBody>
      </p:sp>
      <p:sp>
        <p:nvSpPr>
          <p:cNvPr id="3" name="Date Placeholder 2">
            <a:extLst>
              <a:ext uri="{FF2B5EF4-FFF2-40B4-BE49-F238E27FC236}">
                <a16:creationId xmlns:a16="http://schemas.microsoft.com/office/drawing/2014/main" id="{4571BA19-2CE4-4A14-FAA4-B17FDFB329AE}"/>
              </a:ext>
            </a:extLst>
          </p:cNvPr>
          <p:cNvSpPr>
            <a:spLocks noGrp="1"/>
          </p:cNvSpPr>
          <p:nvPr>
            <p:ph type="dt" sz="half" idx="10"/>
          </p:nvPr>
        </p:nvSpPr>
        <p:spPr>
          <a:xfrm>
            <a:off x="7077511" y="5410201"/>
            <a:ext cx="2743200" cy="365125"/>
          </a:xfrm>
        </p:spPr>
        <p:txBody>
          <a:bodyPr vert="horz" lIns="91440" tIns="45720" rIns="91440" bIns="45720" rtlCol="0" anchor="ctr">
            <a:normAutofit/>
          </a:bodyPr>
          <a:lstStyle/>
          <a:p>
            <a:pPr>
              <a:spcAft>
                <a:spcPts val="600"/>
              </a:spcAft>
            </a:pPr>
            <a:r>
              <a:rPr lang="en-US">
                <a:solidFill>
                  <a:schemeClr val="tx1"/>
                </a:solidFill>
              </a:rPr>
              <a:t>12/1/2023</a:t>
            </a:r>
          </a:p>
        </p:txBody>
      </p:sp>
      <p:sp>
        <p:nvSpPr>
          <p:cNvPr id="5" name="Slide Number Placeholder 4">
            <a:extLst>
              <a:ext uri="{FF2B5EF4-FFF2-40B4-BE49-F238E27FC236}">
                <a16:creationId xmlns:a16="http://schemas.microsoft.com/office/drawing/2014/main" id="{0BC7A15E-3C5B-53D8-38A4-9758F2CF2DAB}"/>
              </a:ext>
            </a:extLst>
          </p:cNvPr>
          <p:cNvSpPr>
            <a:spLocks noGrp="1"/>
          </p:cNvSpPr>
          <p:nvPr>
            <p:ph type="sldNum" sz="quarter" idx="12"/>
          </p:nvPr>
        </p:nvSpPr>
        <p:spPr>
          <a:xfrm>
            <a:off x="9896911" y="5410199"/>
            <a:ext cx="771089" cy="365125"/>
          </a:xfrm>
        </p:spPr>
        <p:txBody>
          <a:bodyPr vert="horz" lIns="91440" tIns="45720" rIns="91440" bIns="45720" rtlCol="0" anchor="ctr">
            <a:normAutofit/>
          </a:bodyPr>
          <a:lstStyle/>
          <a:p>
            <a:pPr>
              <a:spcAft>
                <a:spcPts val="600"/>
              </a:spcAft>
            </a:pPr>
            <a:fld id="{18D65601-5AE2-46FC-B138-694DDD2B510D}" type="slidenum">
              <a:rPr lang="en-US" kern="1200" smtClean="0">
                <a:solidFill>
                  <a:schemeClr val="tx1"/>
                </a:solidFill>
                <a:latin typeface="+mn-lt"/>
                <a:ea typeface="+mn-ea"/>
                <a:cs typeface="+mn-cs"/>
              </a:rPr>
              <a:pPr>
                <a:spcAft>
                  <a:spcPts val="600"/>
                </a:spcAft>
              </a:pPr>
              <a:t>5</a:t>
            </a:fld>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22242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5"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4"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5"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6"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8"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81"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5"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92"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94" name="Rectangle 93">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7"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98"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9"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0"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1"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2"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3"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4"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5"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6"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7"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8"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09"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0"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1"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2"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3"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14"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5"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6"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7"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8"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9"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0"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1"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2"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125"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F9DA4F6F-DCF7-8986-8CDB-702BA408F7CA}"/>
              </a:ext>
            </a:extLst>
          </p:cNvPr>
          <p:cNvSpPr>
            <a:spLocks noGrp="1"/>
          </p:cNvSpPr>
          <p:nvPr>
            <p:ph type="title"/>
          </p:nvPr>
        </p:nvSpPr>
        <p:spPr>
          <a:xfrm>
            <a:off x="853330" y="1134681"/>
            <a:ext cx="2743310" cy="4255025"/>
          </a:xfrm>
        </p:spPr>
        <p:txBody>
          <a:bodyPr>
            <a:normAutofit/>
          </a:bodyPr>
          <a:lstStyle/>
          <a:p>
            <a:r>
              <a:rPr lang="en-US">
                <a:solidFill>
                  <a:srgbClr val="FFFFFF"/>
                </a:solidFill>
              </a:rPr>
              <a:t>Factors that contribute to Hearing aid Adoption</a:t>
            </a:r>
          </a:p>
        </p:txBody>
      </p:sp>
      <p:sp>
        <p:nvSpPr>
          <p:cNvPr id="4" name="Date Placeholder 3">
            <a:extLst>
              <a:ext uri="{FF2B5EF4-FFF2-40B4-BE49-F238E27FC236}">
                <a16:creationId xmlns:a16="http://schemas.microsoft.com/office/drawing/2014/main" id="{01238858-1C92-C71A-0BA4-A5FF83F4FC02}"/>
              </a:ext>
            </a:extLst>
          </p:cNvPr>
          <p:cNvSpPr>
            <a:spLocks noGrp="1"/>
          </p:cNvSpPr>
          <p:nvPr>
            <p:ph type="dt" sz="half" idx="10"/>
          </p:nvPr>
        </p:nvSpPr>
        <p:spPr>
          <a:xfrm>
            <a:off x="8734567" y="5883276"/>
            <a:ext cx="1465554" cy="365125"/>
          </a:xfrm>
        </p:spPr>
        <p:txBody>
          <a:bodyPr>
            <a:normAutofit/>
          </a:bodyPr>
          <a:lstStyle/>
          <a:p>
            <a:pPr>
              <a:spcAft>
                <a:spcPts val="600"/>
              </a:spcAft>
            </a:pPr>
            <a:fld id="{0DB2F86B-EC3A-489A-A544-7835E9FA12C4}" type="datetime1">
              <a:rPr lang="en-US">
                <a:solidFill>
                  <a:schemeClr val="tx1">
                    <a:lumMod val="85000"/>
                    <a:lumOff val="15000"/>
                  </a:schemeClr>
                </a:solidFill>
              </a:rPr>
              <a:pPr>
                <a:spcAft>
                  <a:spcPts val="600"/>
                </a:spcAft>
              </a:pPr>
              <a:t>12/7/2023</a:t>
            </a:fld>
            <a:endParaRPr lang="en-US">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226F50CE-59CB-FCCF-A950-E3AE3E4AF22F}"/>
              </a:ext>
            </a:extLst>
          </p:cNvPr>
          <p:cNvSpPr>
            <a:spLocks noGrp="1"/>
          </p:cNvSpPr>
          <p:nvPr>
            <p:ph type="sldNum" sz="quarter" idx="12"/>
          </p:nvPr>
        </p:nvSpPr>
        <p:spPr>
          <a:xfrm>
            <a:off x="10357217" y="5883274"/>
            <a:ext cx="690193" cy="365125"/>
          </a:xfrm>
        </p:spPr>
        <p:txBody>
          <a:bodyPr>
            <a:normAutofit/>
          </a:bodyPr>
          <a:lstStyle/>
          <a:p>
            <a:pPr>
              <a:spcAft>
                <a:spcPts val="600"/>
              </a:spcAft>
            </a:pPr>
            <a:fld id="{2080F3A7-DAC1-4F63-91B8-4273F468206D}" type="slidenum">
              <a:rPr lang="en-US">
                <a:solidFill>
                  <a:schemeClr val="tx1">
                    <a:lumMod val="85000"/>
                    <a:lumOff val="15000"/>
                  </a:schemeClr>
                </a:solidFill>
              </a:rPr>
              <a:pPr>
                <a:spcAft>
                  <a:spcPts val="600"/>
                </a:spcAft>
              </a:pPr>
              <a:t>6</a:t>
            </a:fld>
            <a:endParaRPr lang="en-US">
              <a:solidFill>
                <a:schemeClr val="tx1">
                  <a:lumMod val="85000"/>
                  <a:lumOff val="15000"/>
                </a:schemeClr>
              </a:solidFill>
            </a:endParaRPr>
          </a:p>
        </p:txBody>
      </p:sp>
      <p:graphicFrame>
        <p:nvGraphicFramePr>
          <p:cNvPr id="7" name="Content Placeholder 2">
            <a:extLst>
              <a:ext uri="{FF2B5EF4-FFF2-40B4-BE49-F238E27FC236}">
                <a16:creationId xmlns:a16="http://schemas.microsoft.com/office/drawing/2014/main" id="{0AEEEC25-E79D-E2AD-9EE0-44B453D5624D}"/>
              </a:ext>
            </a:extLst>
          </p:cNvPr>
          <p:cNvGraphicFramePr>
            <a:graphicFrameLocks noGrp="1"/>
          </p:cNvGraphicFramePr>
          <p:nvPr>
            <p:ph idx="1"/>
            <p:extLst>
              <p:ext uri="{D42A27DB-BD31-4B8C-83A1-F6EECF244321}">
                <p14:modId xmlns:p14="http://schemas.microsoft.com/office/powerpoint/2010/main" val="1722870494"/>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902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rot="16200000">
            <a:off x="1005213" y="4932422"/>
            <a:ext cx="2635209" cy="52370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Strengths of Traditional Hearing aids</a:t>
            </a:r>
            <a:endParaRPr lang="en-US" noProof="0" dirty="0"/>
          </a:p>
        </p:txBody>
      </p:sp>
      <p:sp>
        <p:nvSpPr>
          <p:cNvPr id="18" name="Content Placeholder 17">
            <a:extLst>
              <a:ext uri="{FF2B5EF4-FFF2-40B4-BE49-F238E27FC236}">
                <a16:creationId xmlns:a16="http://schemas.microsoft.com/office/drawing/2014/main" id="{FA3B8B57-53E4-4533-98FE-DA8FC4A5684C}"/>
              </a:ext>
            </a:extLst>
          </p:cNvPr>
          <p:cNvSpPr>
            <a:spLocks noGrp="1"/>
          </p:cNvSpPr>
          <p:nvPr>
            <p:ph sz="quarter" idx="15"/>
          </p:nvPr>
        </p:nvSpPr>
        <p:spPr>
          <a:xfrm>
            <a:off x="6747641" y="1193612"/>
            <a:ext cx="3513083" cy="1400506"/>
          </a:xfrm>
        </p:spPr>
        <p:txBody>
          <a:bodyPr>
            <a:normAutofit/>
          </a:bodyPr>
          <a:lstStyle/>
          <a:p>
            <a:r>
              <a:rPr lang="en-US" sz="3600" dirty="0">
                <a:solidFill>
                  <a:schemeClr val="accent6">
                    <a:lumMod val="50000"/>
                  </a:schemeClr>
                </a:solidFill>
              </a:rPr>
              <a:t>Technology</a:t>
            </a:r>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normAutofit lnSpcReduction="10000"/>
          </a:bodyPr>
          <a:lstStyle/>
          <a:p>
            <a:r>
              <a:rPr lang="en-US" sz="3600" dirty="0">
                <a:solidFill>
                  <a:schemeClr val="accent6">
                    <a:lumMod val="50000"/>
                  </a:schemeClr>
                </a:solidFill>
              </a:rPr>
              <a:t>Service</a:t>
            </a:r>
          </a:p>
          <a:p>
            <a:r>
              <a:rPr lang="en-US" dirty="0"/>
              <a:t>​</a:t>
            </a: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a:t>12/1/2023</a:t>
            </a:r>
            <a:endParaRPr lang="en-US" dirty="0"/>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7</a:t>
            </a:fld>
            <a:endParaRPr lang="en-US" dirty="0"/>
          </a:p>
        </p:txBody>
      </p:sp>
    </p:spTree>
    <p:extLst>
      <p:ext uri="{BB962C8B-B14F-4D97-AF65-F5344CB8AC3E}">
        <p14:creationId xmlns:p14="http://schemas.microsoft.com/office/powerpoint/2010/main" val="12381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216-DAC0-F1A6-5193-D91CDC5737F8}"/>
              </a:ext>
            </a:extLst>
          </p:cNvPr>
          <p:cNvSpPr>
            <a:spLocks noGrp="1"/>
          </p:cNvSpPr>
          <p:nvPr>
            <p:ph type="title"/>
          </p:nvPr>
        </p:nvSpPr>
        <p:spPr/>
        <p:txBody>
          <a:bodyPr/>
          <a:lstStyle/>
          <a:p>
            <a:r>
              <a:rPr lang="en-US" dirty="0">
                <a:solidFill>
                  <a:schemeClr val="accent6">
                    <a:lumMod val="75000"/>
                  </a:schemeClr>
                </a:solidFill>
              </a:rPr>
              <a:t>strengths of Traditional Hearing aids</a:t>
            </a:r>
          </a:p>
        </p:txBody>
      </p:sp>
      <p:sp>
        <p:nvSpPr>
          <p:cNvPr id="3" name="Text Placeholder 2">
            <a:extLst>
              <a:ext uri="{FF2B5EF4-FFF2-40B4-BE49-F238E27FC236}">
                <a16:creationId xmlns:a16="http://schemas.microsoft.com/office/drawing/2014/main" id="{3FC44188-D28C-1157-433A-2E772F6F319F}"/>
              </a:ext>
            </a:extLst>
          </p:cNvPr>
          <p:cNvSpPr>
            <a:spLocks noGrp="1"/>
          </p:cNvSpPr>
          <p:nvPr>
            <p:ph type="body" idx="1"/>
          </p:nvPr>
        </p:nvSpPr>
        <p:spPr/>
        <p:txBody>
          <a:bodyPr/>
          <a:lstStyle/>
          <a:p>
            <a:r>
              <a:rPr lang="en-US" dirty="0">
                <a:solidFill>
                  <a:schemeClr val="accent6">
                    <a:lumMod val="50000"/>
                  </a:schemeClr>
                </a:solidFill>
              </a:rPr>
              <a:t>Technology</a:t>
            </a:r>
          </a:p>
        </p:txBody>
      </p:sp>
      <p:sp>
        <p:nvSpPr>
          <p:cNvPr id="4" name="Content Placeholder 3">
            <a:extLst>
              <a:ext uri="{FF2B5EF4-FFF2-40B4-BE49-F238E27FC236}">
                <a16:creationId xmlns:a16="http://schemas.microsoft.com/office/drawing/2014/main" id="{8A20080D-9C8D-045D-3FA6-B9786CD1A86B}"/>
              </a:ext>
            </a:extLst>
          </p:cNvPr>
          <p:cNvSpPr>
            <a:spLocks noGrp="1"/>
          </p:cNvSpPr>
          <p:nvPr>
            <p:ph sz="half" idx="2"/>
          </p:nvPr>
        </p:nvSpPr>
        <p:spPr/>
        <p:txBody>
          <a:bodyPr/>
          <a:lstStyle/>
          <a:p>
            <a:r>
              <a:rPr lang="en-US" dirty="0">
                <a:solidFill>
                  <a:schemeClr val="accent6">
                    <a:lumMod val="50000"/>
                  </a:schemeClr>
                </a:solidFill>
              </a:rPr>
              <a:t>High Quality</a:t>
            </a:r>
          </a:p>
          <a:p>
            <a:r>
              <a:rPr lang="en-US" dirty="0">
                <a:solidFill>
                  <a:schemeClr val="accent6">
                    <a:lumMod val="50000"/>
                  </a:schemeClr>
                </a:solidFill>
              </a:rPr>
              <a:t>Tested and verified benefit</a:t>
            </a:r>
          </a:p>
          <a:p>
            <a:r>
              <a:rPr lang="en-US" dirty="0">
                <a:solidFill>
                  <a:schemeClr val="accent6">
                    <a:lumMod val="50000"/>
                  </a:schemeClr>
                </a:solidFill>
              </a:rPr>
              <a:t>Cutting edge R&amp;D</a:t>
            </a:r>
          </a:p>
          <a:p>
            <a:r>
              <a:rPr lang="en-US" dirty="0">
                <a:solidFill>
                  <a:schemeClr val="accent6">
                    <a:lumMod val="50000"/>
                  </a:schemeClr>
                </a:solidFill>
              </a:rPr>
              <a:t>Programmed to specific hearing loss</a:t>
            </a:r>
          </a:p>
          <a:p>
            <a:endParaRPr lang="en-US" dirty="0"/>
          </a:p>
        </p:txBody>
      </p:sp>
      <p:sp>
        <p:nvSpPr>
          <p:cNvPr id="5" name="Text Placeholder 4">
            <a:extLst>
              <a:ext uri="{FF2B5EF4-FFF2-40B4-BE49-F238E27FC236}">
                <a16:creationId xmlns:a16="http://schemas.microsoft.com/office/drawing/2014/main" id="{5B20B031-B66C-BB54-DFB1-4B2773BAAB02}"/>
              </a:ext>
            </a:extLst>
          </p:cNvPr>
          <p:cNvSpPr>
            <a:spLocks noGrp="1"/>
          </p:cNvSpPr>
          <p:nvPr>
            <p:ph type="body" sz="quarter" idx="3"/>
          </p:nvPr>
        </p:nvSpPr>
        <p:spPr/>
        <p:txBody>
          <a:bodyPr/>
          <a:lstStyle/>
          <a:p>
            <a:r>
              <a:rPr lang="en-US" dirty="0">
                <a:solidFill>
                  <a:schemeClr val="accent6">
                    <a:lumMod val="50000"/>
                  </a:schemeClr>
                </a:solidFill>
              </a:rPr>
              <a:t>Service</a:t>
            </a:r>
          </a:p>
        </p:txBody>
      </p:sp>
      <p:sp>
        <p:nvSpPr>
          <p:cNvPr id="6" name="Content Placeholder 5">
            <a:extLst>
              <a:ext uri="{FF2B5EF4-FFF2-40B4-BE49-F238E27FC236}">
                <a16:creationId xmlns:a16="http://schemas.microsoft.com/office/drawing/2014/main" id="{EF08243D-6211-2E41-E994-1B5409ED967F}"/>
              </a:ext>
            </a:extLst>
          </p:cNvPr>
          <p:cNvSpPr>
            <a:spLocks noGrp="1"/>
          </p:cNvSpPr>
          <p:nvPr>
            <p:ph sz="quarter" idx="4"/>
          </p:nvPr>
        </p:nvSpPr>
        <p:spPr/>
        <p:txBody>
          <a:bodyPr/>
          <a:lstStyle/>
          <a:p>
            <a:r>
              <a:rPr lang="en-US" dirty="0">
                <a:solidFill>
                  <a:schemeClr val="accent6">
                    <a:lumMod val="50000"/>
                  </a:schemeClr>
                </a:solidFill>
              </a:rPr>
              <a:t>Counseling</a:t>
            </a:r>
          </a:p>
          <a:p>
            <a:r>
              <a:rPr lang="en-US" dirty="0">
                <a:solidFill>
                  <a:schemeClr val="accent6">
                    <a:lumMod val="50000"/>
                  </a:schemeClr>
                </a:solidFill>
              </a:rPr>
              <a:t>Care and maintenance</a:t>
            </a:r>
          </a:p>
          <a:p>
            <a:r>
              <a:rPr lang="en-US" dirty="0">
                <a:solidFill>
                  <a:schemeClr val="accent6">
                    <a:lumMod val="50000"/>
                  </a:schemeClr>
                </a:solidFill>
              </a:rPr>
              <a:t>Provided by licensed HCP</a:t>
            </a:r>
          </a:p>
          <a:p>
            <a:r>
              <a:rPr lang="en-US" dirty="0">
                <a:solidFill>
                  <a:schemeClr val="accent6">
                    <a:lumMod val="50000"/>
                  </a:schemeClr>
                </a:solidFill>
              </a:rPr>
              <a:t>In person support</a:t>
            </a:r>
          </a:p>
        </p:txBody>
      </p:sp>
      <p:sp>
        <p:nvSpPr>
          <p:cNvPr id="7" name="Date Placeholder 6">
            <a:extLst>
              <a:ext uri="{FF2B5EF4-FFF2-40B4-BE49-F238E27FC236}">
                <a16:creationId xmlns:a16="http://schemas.microsoft.com/office/drawing/2014/main" id="{5DF6E999-73C7-A23D-C76F-43C9F5AE5142}"/>
              </a:ext>
            </a:extLst>
          </p:cNvPr>
          <p:cNvSpPr>
            <a:spLocks noGrp="1"/>
          </p:cNvSpPr>
          <p:nvPr>
            <p:ph type="dt" sz="half" idx="10"/>
          </p:nvPr>
        </p:nvSpPr>
        <p:spPr/>
        <p:txBody>
          <a:bodyPr/>
          <a:lstStyle/>
          <a:p>
            <a:fld id="{EEAF8BC2-4811-425B-B70F-BD4A2E5F4692}" type="datetime1">
              <a:rPr lang="en-US" smtClean="0"/>
              <a:t>12/7/2023</a:t>
            </a:fld>
            <a:endParaRPr lang="en-US"/>
          </a:p>
        </p:txBody>
      </p:sp>
      <p:sp>
        <p:nvSpPr>
          <p:cNvPr id="8" name="Slide Number Placeholder 7">
            <a:extLst>
              <a:ext uri="{FF2B5EF4-FFF2-40B4-BE49-F238E27FC236}">
                <a16:creationId xmlns:a16="http://schemas.microsoft.com/office/drawing/2014/main" id="{464DFF37-9F23-B9A6-498E-2A4FF74A7FFE}"/>
              </a:ext>
            </a:extLst>
          </p:cNvPr>
          <p:cNvSpPr>
            <a:spLocks noGrp="1"/>
          </p:cNvSpPr>
          <p:nvPr>
            <p:ph type="sldNum" sz="quarter" idx="12"/>
          </p:nvPr>
        </p:nvSpPr>
        <p:spPr/>
        <p:txBody>
          <a:bodyPr/>
          <a:lstStyle/>
          <a:p>
            <a:fld id="{2080F3A7-DAC1-4F63-91B8-4273F468206D}" type="slidenum">
              <a:rPr lang="en-US" smtClean="0"/>
              <a:t>8</a:t>
            </a:fld>
            <a:endParaRPr lang="en-US"/>
          </a:p>
        </p:txBody>
      </p:sp>
    </p:spTree>
    <p:extLst>
      <p:ext uri="{BB962C8B-B14F-4D97-AF65-F5344CB8AC3E}">
        <p14:creationId xmlns:p14="http://schemas.microsoft.com/office/powerpoint/2010/main" val="294113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rot="16200000">
            <a:off x="1005213" y="4932422"/>
            <a:ext cx="2635209" cy="52370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Challenges of Traditional Hearing aids</a:t>
            </a:r>
            <a:endParaRPr lang="en-US" noProof="0" dirty="0"/>
          </a:p>
        </p:txBody>
      </p:sp>
      <p:sp>
        <p:nvSpPr>
          <p:cNvPr id="18" name="Content Placeholder 17">
            <a:extLst>
              <a:ext uri="{FF2B5EF4-FFF2-40B4-BE49-F238E27FC236}">
                <a16:creationId xmlns:a16="http://schemas.microsoft.com/office/drawing/2014/main" id="{FA3B8B57-53E4-4533-98FE-DA8FC4A5684C}"/>
              </a:ext>
            </a:extLst>
          </p:cNvPr>
          <p:cNvSpPr>
            <a:spLocks noGrp="1"/>
          </p:cNvSpPr>
          <p:nvPr>
            <p:ph sz="quarter" idx="15"/>
          </p:nvPr>
        </p:nvSpPr>
        <p:spPr>
          <a:xfrm>
            <a:off x="6747641" y="1193612"/>
            <a:ext cx="3513083" cy="1400506"/>
          </a:xfrm>
        </p:spPr>
        <p:txBody>
          <a:bodyPr>
            <a:normAutofit/>
          </a:bodyPr>
          <a:lstStyle/>
          <a:p>
            <a:r>
              <a:rPr lang="en-US" sz="3600" dirty="0">
                <a:solidFill>
                  <a:schemeClr val="accent6">
                    <a:lumMod val="50000"/>
                  </a:schemeClr>
                </a:solidFill>
              </a:rPr>
              <a:t>Accessibility</a:t>
            </a:r>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normAutofit lnSpcReduction="10000"/>
          </a:bodyPr>
          <a:lstStyle/>
          <a:p>
            <a:r>
              <a:rPr lang="en-US" sz="3600" dirty="0">
                <a:solidFill>
                  <a:schemeClr val="accent6">
                    <a:lumMod val="50000"/>
                  </a:schemeClr>
                </a:solidFill>
              </a:rPr>
              <a:t>Cost</a:t>
            </a:r>
            <a:r>
              <a:rPr lang="en-US" sz="3600" dirty="0"/>
              <a:t>​</a:t>
            </a:r>
          </a:p>
          <a:p>
            <a:r>
              <a:rPr lang="en-US" dirty="0"/>
              <a:t>​</a:t>
            </a: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a:t>12/1/2023</a:t>
            </a:r>
            <a:endParaRPr lang="en-US" dirty="0"/>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9</a:t>
            </a:fld>
            <a:endParaRPr lang="en-US" dirty="0"/>
          </a:p>
        </p:txBody>
      </p:sp>
    </p:spTree>
    <p:extLst>
      <p:ext uri="{BB962C8B-B14F-4D97-AF65-F5344CB8AC3E}">
        <p14:creationId xmlns:p14="http://schemas.microsoft.com/office/powerpoint/2010/main" val="2507141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15054</TotalTime>
  <Words>1241</Words>
  <Application>Microsoft Office PowerPoint</Application>
  <PresentationFormat>Widescreen</PresentationFormat>
  <Paragraphs>236</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Tw Cen MT</vt:lpstr>
      <vt:lpstr>Circuit</vt:lpstr>
      <vt:lpstr>Challenges, Opportunities, and Ethical Considerations:</vt:lpstr>
      <vt:lpstr>Meet the presenter</vt:lpstr>
      <vt:lpstr>Financial disclosures</vt:lpstr>
      <vt:lpstr>Learning Outcomes</vt:lpstr>
      <vt:lpstr>Perfection is the enemy of progress</vt:lpstr>
      <vt:lpstr>Factors that contribute to Hearing aid Adoption</vt:lpstr>
      <vt:lpstr>Strengths of Traditional Hearing aids</vt:lpstr>
      <vt:lpstr>strengths of Traditional Hearing aids</vt:lpstr>
      <vt:lpstr>Challenges of Traditional Hearing aids</vt:lpstr>
      <vt:lpstr>Challenges of Traditional Hearing aids</vt:lpstr>
      <vt:lpstr>Strengths of OTC Hearing aids</vt:lpstr>
      <vt:lpstr>Strengths of OTC Hearing aids</vt:lpstr>
      <vt:lpstr>Challenges of  OTC Hearing aids</vt:lpstr>
      <vt:lpstr>challenges of OTC Hearing aids</vt:lpstr>
      <vt:lpstr>Ethical considerations in the hearing aid industry</vt:lpstr>
      <vt:lpstr>Balancing consumer autonomy with hearing health outcomes</vt:lpstr>
      <vt:lpstr>Ensuring inclusivity and accessibility for all individuals</vt:lpstr>
      <vt:lpstr>Duty to provide accurate information and education</vt:lpstr>
      <vt:lpstr>Striking a Balance:  A Hybrid approach</vt:lpstr>
      <vt:lpstr>Opportunities with traditional and otc hearing aids</vt:lpstr>
      <vt:lpstr>Lucid hearing National OTC Consumer survey  - Key findings</vt:lpstr>
      <vt:lpstr>Opportunities for the patients</vt:lpstr>
      <vt:lpstr>Opportunities to the business</vt:lpstr>
      <vt:lpstr>Case studies</vt:lpstr>
      <vt:lpstr>    Case 1      Would you fit?         </vt:lpstr>
      <vt:lpstr>    Case 2     Would you fit?         </vt:lpstr>
      <vt:lpstr>References</vt:lpstr>
      <vt:lpstr>Thank you for your time.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Opportunities, and Ethical Considerations:</dc:title>
  <dc:creator>Amy Bishop</dc:creator>
  <cp:lastModifiedBy>Amy Bishop</cp:lastModifiedBy>
  <cp:revision>2</cp:revision>
  <dcterms:created xsi:type="dcterms:W3CDTF">2023-11-07T16:21:19Z</dcterms:created>
  <dcterms:modified xsi:type="dcterms:W3CDTF">2023-12-07T18:33:38Z</dcterms:modified>
</cp:coreProperties>
</file>