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1527" r:id="rId2"/>
    <p:sldId id="2720" r:id="rId3"/>
    <p:sldId id="2721" r:id="rId4"/>
    <p:sldId id="2722" r:id="rId5"/>
    <p:sldId id="265978" r:id="rId6"/>
    <p:sldId id="2732" r:id="rId7"/>
    <p:sldId id="2750" r:id="rId8"/>
    <p:sldId id="257" r:id="rId9"/>
    <p:sldId id="258" r:id="rId10"/>
    <p:sldId id="265993" r:id="rId11"/>
    <p:sldId id="265979" r:id="rId12"/>
    <p:sldId id="260" r:id="rId13"/>
    <p:sldId id="2749" r:id="rId14"/>
    <p:sldId id="2756" r:id="rId15"/>
    <p:sldId id="265994" r:id="rId16"/>
    <p:sldId id="265995" r:id="rId17"/>
    <p:sldId id="265997" r:id="rId18"/>
    <p:sldId id="2748" r:id="rId19"/>
    <p:sldId id="265998" r:id="rId20"/>
    <p:sldId id="2709" r:id="rId21"/>
    <p:sldId id="2746" r:id="rId22"/>
    <p:sldId id="2741" r:id="rId23"/>
    <p:sldId id="266001" r:id="rId24"/>
    <p:sldId id="2745" r:id="rId25"/>
    <p:sldId id="265999" r:id="rId26"/>
    <p:sldId id="266000" r:id="rId27"/>
    <p:sldId id="266003" r:id="rId28"/>
    <p:sldId id="266004" r:id="rId29"/>
    <p:sldId id="266011" r:id="rId30"/>
    <p:sldId id="266012" r:id="rId31"/>
    <p:sldId id="266005" r:id="rId32"/>
    <p:sldId id="266006" r:id="rId33"/>
    <p:sldId id="266007" r:id="rId34"/>
    <p:sldId id="266008" r:id="rId35"/>
    <p:sldId id="266009" r:id="rId36"/>
    <p:sldId id="2740" r:id="rId37"/>
    <p:sldId id="266010" r:id="rId38"/>
    <p:sldId id="266002" r:id="rId39"/>
    <p:sldId id="2731" r:id="rId40"/>
    <p:sldId id="265996" r:id="rId41"/>
    <p:sldId id="274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DHA, Shelly" initials="CS" lastIdx="5" clrIdx="0">
    <p:extLst>
      <p:ext uri="{19B8F6BF-5375-455C-9EA6-DF929625EA0E}">
        <p15:presenceInfo xmlns:p15="http://schemas.microsoft.com/office/powerpoint/2012/main" userId="S::chadhas@who.int::58b9dee4-6efe-4e11-b5bd-82c4d3239e18" providerId="AD"/>
      </p:ext>
    </p:extLst>
  </p:cmAuthor>
  <p:cmAuthor id="2" name="De Wet Swanepoel" initials="DWS" lastIdx="1" clrIdx="1">
    <p:extLst>
      <p:ext uri="{19B8F6BF-5375-455C-9EA6-DF929625EA0E}">
        <p15:presenceInfo xmlns:p15="http://schemas.microsoft.com/office/powerpoint/2012/main" userId="c2be6f956898267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92D44"/>
    <a:srgbClr val="018393"/>
    <a:srgbClr val="005AAB"/>
    <a:srgbClr val="FEE500"/>
    <a:srgbClr val="E7E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inimized">
    <p:restoredLeft sz="0" autoAdjust="0"/>
    <p:restoredTop sz="0" autoAdjust="0"/>
  </p:normalViewPr>
  <p:slideViewPr>
    <p:cSldViewPr snapToGrid="0" snapToObjects="1">
      <p:cViewPr varScale="1">
        <p:scale>
          <a:sx n="15" d="100"/>
          <a:sy n="15" d="100"/>
        </p:scale>
        <p:origin x="2880" y="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7336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04D4F0-DB47-4125-BA27-DC2723E192E2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F91E418-4DD9-4DFD-B580-E494A36EB47A}">
      <dgm:prSet/>
      <dgm:spPr/>
      <dgm:t>
        <a:bodyPr/>
        <a:lstStyle/>
        <a:p>
          <a:r>
            <a:rPr lang="en-US" dirty="0"/>
            <a:t>1. Describe benefits of hearing aid use in adults with hearing loss</a:t>
          </a:r>
        </a:p>
      </dgm:t>
    </dgm:pt>
    <dgm:pt modelId="{F0BB3598-E34B-4012-B9E0-C76B7A1B971D}" type="parTrans" cxnId="{A9BA908B-4384-45B4-8999-1FBD8D89F320}">
      <dgm:prSet/>
      <dgm:spPr/>
      <dgm:t>
        <a:bodyPr/>
        <a:lstStyle/>
        <a:p>
          <a:endParaRPr lang="en-US"/>
        </a:p>
      </dgm:t>
    </dgm:pt>
    <dgm:pt modelId="{11FF44C9-F01C-4DBC-A8E4-F75855D48622}" type="sibTrans" cxnId="{A9BA908B-4384-45B4-8999-1FBD8D89F320}">
      <dgm:prSet/>
      <dgm:spPr/>
      <dgm:t>
        <a:bodyPr/>
        <a:lstStyle/>
        <a:p>
          <a:endParaRPr lang="en-US"/>
        </a:p>
      </dgm:t>
    </dgm:pt>
    <dgm:pt modelId="{B1A08BED-62E5-034F-8295-7F17067AC7B8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3. Discuss factors influencing hearing aid uptake in adults with hearing loss</a:t>
          </a:r>
        </a:p>
      </dgm:t>
    </dgm:pt>
    <dgm:pt modelId="{1BFCB9E6-16F0-E64E-9F43-4BA0FE2B8769}" type="parTrans" cxnId="{D29968D1-6B7C-1149-A5F2-E8FCF217BF05}">
      <dgm:prSet/>
      <dgm:spPr/>
      <dgm:t>
        <a:bodyPr/>
        <a:lstStyle/>
        <a:p>
          <a:endParaRPr lang="en-US"/>
        </a:p>
      </dgm:t>
    </dgm:pt>
    <dgm:pt modelId="{92106D11-B960-C946-A8C0-3D424BB84DF3}" type="sibTrans" cxnId="{D29968D1-6B7C-1149-A5F2-E8FCF217BF05}">
      <dgm:prSet/>
      <dgm:spPr/>
      <dgm:t>
        <a:bodyPr/>
        <a:lstStyle/>
        <a:p>
          <a:endParaRPr lang="en-US"/>
        </a:p>
      </dgm:t>
    </dgm:pt>
    <dgm:pt modelId="{4C5962F1-9961-6E4D-8665-3BF9550D7B1C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2. Discuss reasons why people may or may not seek hearing help</a:t>
          </a:r>
        </a:p>
      </dgm:t>
    </dgm:pt>
    <dgm:pt modelId="{6B1325A5-7F80-0B4D-85A9-30F58F695366}" type="parTrans" cxnId="{5066E1AA-24E8-4148-8981-41E505BD5DE7}">
      <dgm:prSet/>
      <dgm:spPr/>
      <dgm:t>
        <a:bodyPr/>
        <a:lstStyle/>
        <a:p>
          <a:endParaRPr lang="en-US"/>
        </a:p>
      </dgm:t>
    </dgm:pt>
    <dgm:pt modelId="{206E26A3-2A6D-A040-80C2-47688BB89D80}" type="sibTrans" cxnId="{5066E1AA-24E8-4148-8981-41E505BD5DE7}">
      <dgm:prSet/>
      <dgm:spPr/>
      <dgm:t>
        <a:bodyPr/>
        <a:lstStyle/>
        <a:p>
          <a:endParaRPr lang="en-US"/>
        </a:p>
      </dgm:t>
    </dgm:pt>
    <dgm:pt modelId="{480A1A1A-EAD1-D147-8020-DBC59FEA16BC}">
      <dgm:prSet/>
      <dgm:spPr/>
      <dgm:t>
        <a:bodyPr/>
        <a:lstStyle/>
        <a:p>
          <a:r>
            <a:rPr lang="en-US" dirty="0">
              <a:solidFill>
                <a:srgbClr val="C00000"/>
              </a:solidFill>
            </a:rPr>
            <a:t>4. Discuss factors influencing hearing aid use and benefit/satisfaction in adults with hearing loss</a:t>
          </a:r>
        </a:p>
      </dgm:t>
    </dgm:pt>
    <dgm:pt modelId="{D0A935E2-13C5-1142-BA43-27259E9C4A19}" type="parTrans" cxnId="{858F8548-7C81-044C-AE84-DC63B59C6F5C}">
      <dgm:prSet/>
      <dgm:spPr/>
      <dgm:t>
        <a:bodyPr/>
        <a:lstStyle/>
        <a:p>
          <a:endParaRPr lang="en-US"/>
        </a:p>
      </dgm:t>
    </dgm:pt>
    <dgm:pt modelId="{4FB5F63E-DD4C-2446-97AB-9D3E3307F321}" type="sibTrans" cxnId="{858F8548-7C81-044C-AE84-DC63B59C6F5C}">
      <dgm:prSet/>
      <dgm:spPr/>
      <dgm:t>
        <a:bodyPr/>
        <a:lstStyle/>
        <a:p>
          <a:endParaRPr lang="en-US"/>
        </a:p>
      </dgm:t>
    </dgm:pt>
    <dgm:pt modelId="{9ED0FA81-BFD4-2E42-A942-DA9AFB80D32A}" type="pres">
      <dgm:prSet presAssocID="{A604D4F0-DB47-4125-BA27-DC2723E192E2}" presName="vert0" presStyleCnt="0">
        <dgm:presLayoutVars>
          <dgm:dir/>
          <dgm:animOne val="branch"/>
          <dgm:animLvl val="lvl"/>
        </dgm:presLayoutVars>
      </dgm:prSet>
      <dgm:spPr/>
    </dgm:pt>
    <dgm:pt modelId="{3B8DFFA0-1419-CE47-9D81-94A21777FBBD}" type="pres">
      <dgm:prSet presAssocID="{EF91E418-4DD9-4DFD-B580-E494A36EB47A}" presName="thickLine" presStyleLbl="alignNode1" presStyleIdx="0" presStyleCnt="4"/>
      <dgm:spPr/>
    </dgm:pt>
    <dgm:pt modelId="{52BEE294-BFD4-4241-9377-BF4B507BC123}" type="pres">
      <dgm:prSet presAssocID="{EF91E418-4DD9-4DFD-B580-E494A36EB47A}" presName="horz1" presStyleCnt="0"/>
      <dgm:spPr/>
    </dgm:pt>
    <dgm:pt modelId="{4183E16D-7DE2-C642-AE26-CB824097AA15}" type="pres">
      <dgm:prSet presAssocID="{EF91E418-4DD9-4DFD-B580-E494A36EB47A}" presName="tx1" presStyleLbl="revTx" presStyleIdx="0" presStyleCnt="4"/>
      <dgm:spPr/>
    </dgm:pt>
    <dgm:pt modelId="{07FEBE2A-F3C5-774F-A0CA-F2D13B38E889}" type="pres">
      <dgm:prSet presAssocID="{EF91E418-4DD9-4DFD-B580-E494A36EB47A}" presName="vert1" presStyleCnt="0"/>
      <dgm:spPr/>
    </dgm:pt>
    <dgm:pt modelId="{57391CC2-81F3-994D-AF54-0B7449F09294}" type="pres">
      <dgm:prSet presAssocID="{4C5962F1-9961-6E4D-8665-3BF9550D7B1C}" presName="thickLine" presStyleLbl="alignNode1" presStyleIdx="1" presStyleCnt="4"/>
      <dgm:spPr/>
    </dgm:pt>
    <dgm:pt modelId="{3DF6718C-15DC-F94E-AEDF-418A148F0656}" type="pres">
      <dgm:prSet presAssocID="{4C5962F1-9961-6E4D-8665-3BF9550D7B1C}" presName="horz1" presStyleCnt="0"/>
      <dgm:spPr/>
    </dgm:pt>
    <dgm:pt modelId="{8EFF3795-9B26-0A43-816B-0170A66F0FA1}" type="pres">
      <dgm:prSet presAssocID="{4C5962F1-9961-6E4D-8665-3BF9550D7B1C}" presName="tx1" presStyleLbl="revTx" presStyleIdx="1" presStyleCnt="4"/>
      <dgm:spPr/>
    </dgm:pt>
    <dgm:pt modelId="{EC272E06-23F9-5E40-B6A4-7D8E39CFD4E1}" type="pres">
      <dgm:prSet presAssocID="{4C5962F1-9961-6E4D-8665-3BF9550D7B1C}" presName="vert1" presStyleCnt="0"/>
      <dgm:spPr/>
    </dgm:pt>
    <dgm:pt modelId="{16B5E951-C2EE-2245-A730-44ABC345211D}" type="pres">
      <dgm:prSet presAssocID="{B1A08BED-62E5-034F-8295-7F17067AC7B8}" presName="thickLine" presStyleLbl="alignNode1" presStyleIdx="2" presStyleCnt="4"/>
      <dgm:spPr/>
    </dgm:pt>
    <dgm:pt modelId="{1E635D96-75F4-B846-9F86-7B09A81EF346}" type="pres">
      <dgm:prSet presAssocID="{B1A08BED-62E5-034F-8295-7F17067AC7B8}" presName="horz1" presStyleCnt="0"/>
      <dgm:spPr/>
    </dgm:pt>
    <dgm:pt modelId="{DD0F3B96-46EC-1445-ABF6-525A737378A3}" type="pres">
      <dgm:prSet presAssocID="{B1A08BED-62E5-034F-8295-7F17067AC7B8}" presName="tx1" presStyleLbl="revTx" presStyleIdx="2" presStyleCnt="4"/>
      <dgm:spPr/>
    </dgm:pt>
    <dgm:pt modelId="{BBCFF0F3-5689-B044-BD81-3EABA96E0201}" type="pres">
      <dgm:prSet presAssocID="{B1A08BED-62E5-034F-8295-7F17067AC7B8}" presName="vert1" presStyleCnt="0"/>
      <dgm:spPr/>
    </dgm:pt>
    <dgm:pt modelId="{EDCD1563-B984-3248-906C-4F3E794DFBBE}" type="pres">
      <dgm:prSet presAssocID="{480A1A1A-EAD1-D147-8020-DBC59FEA16BC}" presName="thickLine" presStyleLbl="alignNode1" presStyleIdx="3" presStyleCnt="4"/>
      <dgm:spPr/>
    </dgm:pt>
    <dgm:pt modelId="{F65A4116-A404-4C48-BDED-62BEFBAF3489}" type="pres">
      <dgm:prSet presAssocID="{480A1A1A-EAD1-D147-8020-DBC59FEA16BC}" presName="horz1" presStyleCnt="0"/>
      <dgm:spPr/>
    </dgm:pt>
    <dgm:pt modelId="{0116AFEE-F56E-104E-B40B-0822E618D900}" type="pres">
      <dgm:prSet presAssocID="{480A1A1A-EAD1-D147-8020-DBC59FEA16BC}" presName="tx1" presStyleLbl="revTx" presStyleIdx="3" presStyleCnt="4"/>
      <dgm:spPr/>
    </dgm:pt>
    <dgm:pt modelId="{EC016CA7-A6AB-C346-A0D9-B3227966BFF7}" type="pres">
      <dgm:prSet presAssocID="{480A1A1A-EAD1-D147-8020-DBC59FEA16BC}" presName="vert1" presStyleCnt="0"/>
      <dgm:spPr/>
    </dgm:pt>
  </dgm:ptLst>
  <dgm:cxnLst>
    <dgm:cxn modelId="{AD9E3A16-B254-D542-A7D9-D7E5AB729FB1}" type="presOf" srcId="{480A1A1A-EAD1-D147-8020-DBC59FEA16BC}" destId="{0116AFEE-F56E-104E-B40B-0822E618D900}" srcOrd="0" destOrd="0" presId="urn:microsoft.com/office/officeart/2008/layout/LinedList"/>
    <dgm:cxn modelId="{1E63E32E-DBED-934F-9FBB-AADF53E6C932}" type="presOf" srcId="{4C5962F1-9961-6E4D-8665-3BF9550D7B1C}" destId="{8EFF3795-9B26-0A43-816B-0170A66F0FA1}" srcOrd="0" destOrd="0" presId="urn:microsoft.com/office/officeart/2008/layout/LinedList"/>
    <dgm:cxn modelId="{DA164568-A0D4-0C4F-A68A-31DAD7E53659}" type="presOf" srcId="{A604D4F0-DB47-4125-BA27-DC2723E192E2}" destId="{9ED0FA81-BFD4-2E42-A942-DA9AFB80D32A}" srcOrd="0" destOrd="0" presId="urn:microsoft.com/office/officeart/2008/layout/LinedList"/>
    <dgm:cxn modelId="{858F8548-7C81-044C-AE84-DC63B59C6F5C}" srcId="{A604D4F0-DB47-4125-BA27-DC2723E192E2}" destId="{480A1A1A-EAD1-D147-8020-DBC59FEA16BC}" srcOrd="3" destOrd="0" parTransId="{D0A935E2-13C5-1142-BA43-27259E9C4A19}" sibTransId="{4FB5F63E-DD4C-2446-97AB-9D3E3307F321}"/>
    <dgm:cxn modelId="{08C2947E-7E99-0C46-873D-AB9738A0BAE6}" type="presOf" srcId="{B1A08BED-62E5-034F-8295-7F17067AC7B8}" destId="{DD0F3B96-46EC-1445-ABF6-525A737378A3}" srcOrd="0" destOrd="0" presId="urn:microsoft.com/office/officeart/2008/layout/LinedList"/>
    <dgm:cxn modelId="{A9BA908B-4384-45B4-8999-1FBD8D89F320}" srcId="{A604D4F0-DB47-4125-BA27-DC2723E192E2}" destId="{EF91E418-4DD9-4DFD-B580-E494A36EB47A}" srcOrd="0" destOrd="0" parTransId="{F0BB3598-E34B-4012-B9E0-C76B7A1B971D}" sibTransId="{11FF44C9-F01C-4DBC-A8E4-F75855D48622}"/>
    <dgm:cxn modelId="{5066E1AA-24E8-4148-8981-41E505BD5DE7}" srcId="{A604D4F0-DB47-4125-BA27-DC2723E192E2}" destId="{4C5962F1-9961-6E4D-8665-3BF9550D7B1C}" srcOrd="1" destOrd="0" parTransId="{6B1325A5-7F80-0B4D-85A9-30F58F695366}" sibTransId="{206E26A3-2A6D-A040-80C2-47688BB89D80}"/>
    <dgm:cxn modelId="{D29968D1-6B7C-1149-A5F2-E8FCF217BF05}" srcId="{A604D4F0-DB47-4125-BA27-DC2723E192E2}" destId="{B1A08BED-62E5-034F-8295-7F17067AC7B8}" srcOrd="2" destOrd="0" parTransId="{1BFCB9E6-16F0-E64E-9F43-4BA0FE2B8769}" sibTransId="{92106D11-B960-C946-A8C0-3D424BB84DF3}"/>
    <dgm:cxn modelId="{468F67E4-087E-A04A-83D4-3898FC5FF0CA}" type="presOf" srcId="{EF91E418-4DD9-4DFD-B580-E494A36EB47A}" destId="{4183E16D-7DE2-C642-AE26-CB824097AA15}" srcOrd="0" destOrd="0" presId="urn:microsoft.com/office/officeart/2008/layout/LinedList"/>
    <dgm:cxn modelId="{A2B92A1E-6173-C047-9D67-DDDD46282F29}" type="presParOf" srcId="{9ED0FA81-BFD4-2E42-A942-DA9AFB80D32A}" destId="{3B8DFFA0-1419-CE47-9D81-94A21777FBBD}" srcOrd="0" destOrd="0" presId="urn:microsoft.com/office/officeart/2008/layout/LinedList"/>
    <dgm:cxn modelId="{6A3DA965-5EC4-D247-9D3B-6E91DA488F62}" type="presParOf" srcId="{9ED0FA81-BFD4-2E42-A942-DA9AFB80D32A}" destId="{52BEE294-BFD4-4241-9377-BF4B507BC123}" srcOrd="1" destOrd="0" presId="urn:microsoft.com/office/officeart/2008/layout/LinedList"/>
    <dgm:cxn modelId="{B1DA3DBD-9ACB-0D43-879E-79579C584546}" type="presParOf" srcId="{52BEE294-BFD4-4241-9377-BF4B507BC123}" destId="{4183E16D-7DE2-C642-AE26-CB824097AA15}" srcOrd="0" destOrd="0" presId="urn:microsoft.com/office/officeart/2008/layout/LinedList"/>
    <dgm:cxn modelId="{891C17CE-9F86-D64F-A0CE-F7067F0C64F4}" type="presParOf" srcId="{52BEE294-BFD4-4241-9377-BF4B507BC123}" destId="{07FEBE2A-F3C5-774F-A0CA-F2D13B38E889}" srcOrd="1" destOrd="0" presId="urn:microsoft.com/office/officeart/2008/layout/LinedList"/>
    <dgm:cxn modelId="{CD99A131-DA2A-2C44-A091-4E75CBDBBD9D}" type="presParOf" srcId="{9ED0FA81-BFD4-2E42-A942-DA9AFB80D32A}" destId="{57391CC2-81F3-994D-AF54-0B7449F09294}" srcOrd="2" destOrd="0" presId="urn:microsoft.com/office/officeart/2008/layout/LinedList"/>
    <dgm:cxn modelId="{0B511A97-A36F-D542-904F-23F59A18249C}" type="presParOf" srcId="{9ED0FA81-BFD4-2E42-A942-DA9AFB80D32A}" destId="{3DF6718C-15DC-F94E-AEDF-418A148F0656}" srcOrd="3" destOrd="0" presId="urn:microsoft.com/office/officeart/2008/layout/LinedList"/>
    <dgm:cxn modelId="{635D8846-74E6-3C4D-A434-8FA1C5DC8FF4}" type="presParOf" srcId="{3DF6718C-15DC-F94E-AEDF-418A148F0656}" destId="{8EFF3795-9B26-0A43-816B-0170A66F0FA1}" srcOrd="0" destOrd="0" presId="urn:microsoft.com/office/officeart/2008/layout/LinedList"/>
    <dgm:cxn modelId="{A98CAFE0-5A1D-2149-987B-757D9387517E}" type="presParOf" srcId="{3DF6718C-15DC-F94E-AEDF-418A148F0656}" destId="{EC272E06-23F9-5E40-B6A4-7D8E39CFD4E1}" srcOrd="1" destOrd="0" presId="urn:microsoft.com/office/officeart/2008/layout/LinedList"/>
    <dgm:cxn modelId="{BF7039CD-DADF-BE4E-A1F1-1FA322382AF1}" type="presParOf" srcId="{9ED0FA81-BFD4-2E42-A942-DA9AFB80D32A}" destId="{16B5E951-C2EE-2245-A730-44ABC345211D}" srcOrd="4" destOrd="0" presId="urn:microsoft.com/office/officeart/2008/layout/LinedList"/>
    <dgm:cxn modelId="{0D9995E0-838C-3549-AEB2-C9B0DF2A511C}" type="presParOf" srcId="{9ED0FA81-BFD4-2E42-A942-DA9AFB80D32A}" destId="{1E635D96-75F4-B846-9F86-7B09A81EF346}" srcOrd="5" destOrd="0" presId="urn:microsoft.com/office/officeart/2008/layout/LinedList"/>
    <dgm:cxn modelId="{7A972A0D-1E7F-F542-90D3-6834A34737E0}" type="presParOf" srcId="{1E635D96-75F4-B846-9F86-7B09A81EF346}" destId="{DD0F3B96-46EC-1445-ABF6-525A737378A3}" srcOrd="0" destOrd="0" presId="urn:microsoft.com/office/officeart/2008/layout/LinedList"/>
    <dgm:cxn modelId="{66985425-F877-0641-A93D-26600CDDFE9A}" type="presParOf" srcId="{1E635D96-75F4-B846-9F86-7B09A81EF346}" destId="{BBCFF0F3-5689-B044-BD81-3EABA96E0201}" srcOrd="1" destOrd="0" presId="urn:microsoft.com/office/officeart/2008/layout/LinedList"/>
    <dgm:cxn modelId="{4B488A05-96AE-F147-8060-204E071EFF64}" type="presParOf" srcId="{9ED0FA81-BFD4-2E42-A942-DA9AFB80D32A}" destId="{EDCD1563-B984-3248-906C-4F3E794DFBBE}" srcOrd="6" destOrd="0" presId="urn:microsoft.com/office/officeart/2008/layout/LinedList"/>
    <dgm:cxn modelId="{709176A6-9412-CE49-8F0B-D3BA63943E67}" type="presParOf" srcId="{9ED0FA81-BFD4-2E42-A942-DA9AFB80D32A}" destId="{F65A4116-A404-4C48-BDED-62BEFBAF3489}" srcOrd="7" destOrd="0" presId="urn:microsoft.com/office/officeart/2008/layout/LinedList"/>
    <dgm:cxn modelId="{29A2BAEA-180F-5E4F-A17D-05A060F11087}" type="presParOf" srcId="{F65A4116-A404-4C48-BDED-62BEFBAF3489}" destId="{0116AFEE-F56E-104E-B40B-0822E618D900}" srcOrd="0" destOrd="0" presId="urn:microsoft.com/office/officeart/2008/layout/LinedList"/>
    <dgm:cxn modelId="{85473909-CF3A-F54D-9859-3AC6FE669EE7}" type="presParOf" srcId="{F65A4116-A404-4C48-BDED-62BEFBAF3489}" destId="{EC016CA7-A6AB-C346-A0D9-B3227966BFF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B1EBF5-AD11-465C-A2A4-E867BFAE052B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4D60FAE-A961-4877-BEB7-C2B097B9365F}">
      <dgm:prSet/>
      <dgm:spPr/>
      <dgm:t>
        <a:bodyPr/>
        <a:lstStyle/>
        <a:p>
          <a:r>
            <a:rPr lang="en-US" dirty="0"/>
            <a:t>1. Background information</a:t>
          </a:r>
        </a:p>
      </dgm:t>
    </dgm:pt>
    <dgm:pt modelId="{7D98E4DE-8F73-4980-9616-8BE38E9E0ED2}" type="parTrans" cxnId="{CF553C58-49A0-42AF-8118-2B5D38F3E1BA}">
      <dgm:prSet/>
      <dgm:spPr/>
      <dgm:t>
        <a:bodyPr/>
        <a:lstStyle/>
        <a:p>
          <a:endParaRPr lang="en-US"/>
        </a:p>
      </dgm:t>
    </dgm:pt>
    <dgm:pt modelId="{236BD44B-5BB4-420E-B011-16CA44F48A62}" type="sibTrans" cxnId="{CF553C58-49A0-42AF-8118-2B5D38F3E1BA}">
      <dgm:prSet/>
      <dgm:spPr/>
      <dgm:t>
        <a:bodyPr/>
        <a:lstStyle/>
        <a:p>
          <a:endParaRPr lang="en-US"/>
        </a:p>
      </dgm:t>
    </dgm:pt>
    <dgm:pt modelId="{D26D3F86-3404-4E3A-9FD9-4C06497E8C0A}">
      <dgm:prSet/>
      <dgm:spPr/>
      <dgm:t>
        <a:bodyPr/>
        <a:lstStyle/>
        <a:p>
          <a:r>
            <a:rPr lang="en-US" dirty="0"/>
            <a:t>4. Key factors influencing hearing health outcomes</a:t>
          </a:r>
        </a:p>
      </dgm:t>
    </dgm:pt>
    <dgm:pt modelId="{493D9B7E-F4CF-49D8-88F7-340377C3A066}" type="parTrans" cxnId="{D965C42A-BD7C-4E42-A7D3-22B98C983DAD}">
      <dgm:prSet/>
      <dgm:spPr/>
      <dgm:t>
        <a:bodyPr/>
        <a:lstStyle/>
        <a:p>
          <a:endParaRPr lang="en-US"/>
        </a:p>
      </dgm:t>
    </dgm:pt>
    <dgm:pt modelId="{BBEAD824-3075-40F6-BBBA-C2A884CFC0E8}" type="sibTrans" cxnId="{D965C42A-BD7C-4E42-A7D3-22B98C983DAD}">
      <dgm:prSet/>
      <dgm:spPr/>
      <dgm:t>
        <a:bodyPr/>
        <a:lstStyle/>
        <a:p>
          <a:endParaRPr lang="en-US"/>
        </a:p>
      </dgm:t>
    </dgm:pt>
    <dgm:pt modelId="{24CB0ACD-30B9-4938-91F1-1A476B037F92}">
      <dgm:prSet/>
      <dgm:spPr/>
      <dgm:t>
        <a:bodyPr/>
        <a:lstStyle/>
        <a:p>
          <a:r>
            <a:rPr lang="en-US" dirty="0"/>
            <a:t>5. Summary</a:t>
          </a:r>
        </a:p>
      </dgm:t>
    </dgm:pt>
    <dgm:pt modelId="{A34F319C-92D6-4C92-8EBA-43BBFC0BF751}" type="parTrans" cxnId="{1BBFA844-2B50-478C-B6E0-61B138986033}">
      <dgm:prSet/>
      <dgm:spPr/>
      <dgm:t>
        <a:bodyPr/>
        <a:lstStyle/>
        <a:p>
          <a:endParaRPr lang="en-US"/>
        </a:p>
      </dgm:t>
    </dgm:pt>
    <dgm:pt modelId="{71E9BE98-6A4B-4605-928C-3296505FA7AD}" type="sibTrans" cxnId="{1BBFA844-2B50-478C-B6E0-61B138986033}">
      <dgm:prSet/>
      <dgm:spPr/>
      <dgm:t>
        <a:bodyPr/>
        <a:lstStyle/>
        <a:p>
          <a:endParaRPr lang="en-US"/>
        </a:p>
      </dgm:t>
    </dgm:pt>
    <dgm:pt modelId="{C2F60794-DFCC-3842-A57D-AC5689966976}">
      <dgm:prSet/>
      <dgm:spPr/>
      <dgm:t>
        <a:bodyPr/>
        <a:lstStyle/>
        <a:p>
          <a:r>
            <a:rPr lang="en-US" dirty="0"/>
            <a:t>2. Behavior change theories</a:t>
          </a:r>
        </a:p>
      </dgm:t>
    </dgm:pt>
    <dgm:pt modelId="{0F57EAE2-06DB-0C48-9B25-F34799A945DD}" type="parTrans" cxnId="{09CD03C6-F0C6-394C-8EFE-F21C8725EB73}">
      <dgm:prSet/>
      <dgm:spPr/>
      <dgm:t>
        <a:bodyPr/>
        <a:lstStyle/>
        <a:p>
          <a:endParaRPr lang="en-US"/>
        </a:p>
      </dgm:t>
    </dgm:pt>
    <dgm:pt modelId="{19C11DD4-0D03-EC4C-A3C0-06070F21EDF9}" type="sibTrans" cxnId="{09CD03C6-F0C6-394C-8EFE-F21C8725EB73}">
      <dgm:prSet/>
      <dgm:spPr/>
      <dgm:t>
        <a:bodyPr/>
        <a:lstStyle/>
        <a:p>
          <a:endParaRPr lang="en-US"/>
        </a:p>
      </dgm:t>
    </dgm:pt>
    <dgm:pt modelId="{637AC81F-CDBD-AE4C-9DFB-34F5AD13C9E6}">
      <dgm:prSet/>
      <dgm:spPr/>
      <dgm:t>
        <a:bodyPr/>
        <a:lstStyle/>
        <a:p>
          <a:r>
            <a:rPr lang="en-US" dirty="0"/>
            <a:t>3. Hearing aid outcomes</a:t>
          </a:r>
        </a:p>
      </dgm:t>
    </dgm:pt>
    <dgm:pt modelId="{C6033D30-3B02-8B4F-BF95-860E040F2374}" type="parTrans" cxnId="{973F24E5-3D9D-7340-B357-0F79D98E11FB}">
      <dgm:prSet/>
      <dgm:spPr/>
      <dgm:t>
        <a:bodyPr/>
        <a:lstStyle/>
        <a:p>
          <a:endParaRPr lang="en-US"/>
        </a:p>
      </dgm:t>
    </dgm:pt>
    <dgm:pt modelId="{902E113E-6D1B-A944-967F-D2867B291D61}" type="sibTrans" cxnId="{973F24E5-3D9D-7340-B357-0F79D98E11FB}">
      <dgm:prSet/>
      <dgm:spPr/>
      <dgm:t>
        <a:bodyPr/>
        <a:lstStyle/>
        <a:p>
          <a:endParaRPr lang="en-US"/>
        </a:p>
      </dgm:t>
    </dgm:pt>
    <dgm:pt modelId="{4B347FE8-12C8-304C-BFE8-592A8404C818}" type="pres">
      <dgm:prSet presAssocID="{2AB1EBF5-AD11-465C-A2A4-E867BFAE052B}" presName="vert0" presStyleCnt="0">
        <dgm:presLayoutVars>
          <dgm:dir/>
          <dgm:animOne val="branch"/>
          <dgm:animLvl val="lvl"/>
        </dgm:presLayoutVars>
      </dgm:prSet>
      <dgm:spPr/>
    </dgm:pt>
    <dgm:pt modelId="{F5B645C0-6ECB-A34E-A5B9-BF4545485550}" type="pres">
      <dgm:prSet presAssocID="{C4D60FAE-A961-4877-BEB7-C2B097B9365F}" presName="thickLine" presStyleLbl="alignNode1" presStyleIdx="0" presStyleCnt="5"/>
      <dgm:spPr/>
    </dgm:pt>
    <dgm:pt modelId="{25337B16-C9B5-2240-97DB-211CF96A96BF}" type="pres">
      <dgm:prSet presAssocID="{C4D60FAE-A961-4877-BEB7-C2B097B9365F}" presName="horz1" presStyleCnt="0"/>
      <dgm:spPr/>
    </dgm:pt>
    <dgm:pt modelId="{FF1DBC70-709A-594A-A544-23DC4BF1D26C}" type="pres">
      <dgm:prSet presAssocID="{C4D60FAE-A961-4877-BEB7-C2B097B9365F}" presName="tx1" presStyleLbl="revTx" presStyleIdx="0" presStyleCnt="5"/>
      <dgm:spPr/>
    </dgm:pt>
    <dgm:pt modelId="{46C00361-CBCA-044F-BAD3-AF6C0B57B66B}" type="pres">
      <dgm:prSet presAssocID="{C4D60FAE-A961-4877-BEB7-C2B097B9365F}" presName="vert1" presStyleCnt="0"/>
      <dgm:spPr/>
    </dgm:pt>
    <dgm:pt modelId="{9EA61CA2-17E8-D842-A8FE-CB7B4417E4FD}" type="pres">
      <dgm:prSet presAssocID="{C2F60794-DFCC-3842-A57D-AC5689966976}" presName="thickLine" presStyleLbl="alignNode1" presStyleIdx="1" presStyleCnt="5"/>
      <dgm:spPr/>
    </dgm:pt>
    <dgm:pt modelId="{53D4455C-69E5-5A40-A650-2FA9A0E78F7A}" type="pres">
      <dgm:prSet presAssocID="{C2F60794-DFCC-3842-A57D-AC5689966976}" presName="horz1" presStyleCnt="0"/>
      <dgm:spPr/>
    </dgm:pt>
    <dgm:pt modelId="{31E58BE9-E339-E349-A9E7-287FAA173B5A}" type="pres">
      <dgm:prSet presAssocID="{C2F60794-DFCC-3842-A57D-AC5689966976}" presName="tx1" presStyleLbl="revTx" presStyleIdx="1" presStyleCnt="5"/>
      <dgm:spPr/>
    </dgm:pt>
    <dgm:pt modelId="{F935260F-61EA-0F45-85F2-4CE6CA3E5D2D}" type="pres">
      <dgm:prSet presAssocID="{C2F60794-DFCC-3842-A57D-AC5689966976}" presName="vert1" presStyleCnt="0"/>
      <dgm:spPr/>
    </dgm:pt>
    <dgm:pt modelId="{E9E73A45-4486-044E-8E58-46A76C544C36}" type="pres">
      <dgm:prSet presAssocID="{637AC81F-CDBD-AE4C-9DFB-34F5AD13C9E6}" presName="thickLine" presStyleLbl="alignNode1" presStyleIdx="2" presStyleCnt="5"/>
      <dgm:spPr/>
    </dgm:pt>
    <dgm:pt modelId="{23F0C4F6-25C0-5443-A1FC-1DA792A54537}" type="pres">
      <dgm:prSet presAssocID="{637AC81F-CDBD-AE4C-9DFB-34F5AD13C9E6}" presName="horz1" presStyleCnt="0"/>
      <dgm:spPr/>
    </dgm:pt>
    <dgm:pt modelId="{C6AE3324-BA7F-3A4E-B0C1-4A84ADCC16C3}" type="pres">
      <dgm:prSet presAssocID="{637AC81F-CDBD-AE4C-9DFB-34F5AD13C9E6}" presName="tx1" presStyleLbl="revTx" presStyleIdx="2" presStyleCnt="5"/>
      <dgm:spPr/>
    </dgm:pt>
    <dgm:pt modelId="{C1C598CE-014D-0E48-BF76-96F452BC9BF1}" type="pres">
      <dgm:prSet presAssocID="{637AC81F-CDBD-AE4C-9DFB-34F5AD13C9E6}" presName="vert1" presStyleCnt="0"/>
      <dgm:spPr/>
    </dgm:pt>
    <dgm:pt modelId="{1D1F8F58-5585-FF4C-8718-D2737AC5C3EF}" type="pres">
      <dgm:prSet presAssocID="{D26D3F86-3404-4E3A-9FD9-4C06497E8C0A}" presName="thickLine" presStyleLbl="alignNode1" presStyleIdx="3" presStyleCnt="5"/>
      <dgm:spPr/>
    </dgm:pt>
    <dgm:pt modelId="{E5C92244-84DE-764A-B934-8F5831384108}" type="pres">
      <dgm:prSet presAssocID="{D26D3F86-3404-4E3A-9FD9-4C06497E8C0A}" presName="horz1" presStyleCnt="0"/>
      <dgm:spPr/>
    </dgm:pt>
    <dgm:pt modelId="{C7748C53-3142-5B46-BF70-F461FF95C4E1}" type="pres">
      <dgm:prSet presAssocID="{D26D3F86-3404-4E3A-9FD9-4C06497E8C0A}" presName="tx1" presStyleLbl="revTx" presStyleIdx="3" presStyleCnt="5"/>
      <dgm:spPr/>
    </dgm:pt>
    <dgm:pt modelId="{930022BE-0150-A047-B1EB-C700E6BD4CF2}" type="pres">
      <dgm:prSet presAssocID="{D26D3F86-3404-4E3A-9FD9-4C06497E8C0A}" presName="vert1" presStyleCnt="0"/>
      <dgm:spPr/>
    </dgm:pt>
    <dgm:pt modelId="{7F9EE03C-BA1D-5448-BD28-B1243CC821E0}" type="pres">
      <dgm:prSet presAssocID="{24CB0ACD-30B9-4938-91F1-1A476B037F92}" presName="thickLine" presStyleLbl="alignNode1" presStyleIdx="4" presStyleCnt="5"/>
      <dgm:spPr/>
    </dgm:pt>
    <dgm:pt modelId="{3B409A3A-0C43-534C-A103-7743EE100596}" type="pres">
      <dgm:prSet presAssocID="{24CB0ACD-30B9-4938-91F1-1A476B037F92}" presName="horz1" presStyleCnt="0"/>
      <dgm:spPr/>
    </dgm:pt>
    <dgm:pt modelId="{1E65B954-CF37-A041-BADD-AAA2DC9E7EEA}" type="pres">
      <dgm:prSet presAssocID="{24CB0ACD-30B9-4938-91F1-1A476B037F92}" presName="tx1" presStyleLbl="revTx" presStyleIdx="4" presStyleCnt="5"/>
      <dgm:spPr/>
    </dgm:pt>
    <dgm:pt modelId="{AA2F8D7B-3236-1342-A1FF-FB81EAC1FF6F}" type="pres">
      <dgm:prSet presAssocID="{24CB0ACD-30B9-4938-91F1-1A476B037F92}" presName="vert1" presStyleCnt="0"/>
      <dgm:spPr/>
    </dgm:pt>
  </dgm:ptLst>
  <dgm:cxnLst>
    <dgm:cxn modelId="{40252E23-2E99-0E4C-B1A3-FC90B31C78AA}" type="presOf" srcId="{C2F60794-DFCC-3842-A57D-AC5689966976}" destId="{31E58BE9-E339-E349-A9E7-287FAA173B5A}" srcOrd="0" destOrd="0" presId="urn:microsoft.com/office/officeart/2008/layout/LinedList"/>
    <dgm:cxn modelId="{D965C42A-BD7C-4E42-A7D3-22B98C983DAD}" srcId="{2AB1EBF5-AD11-465C-A2A4-E867BFAE052B}" destId="{D26D3F86-3404-4E3A-9FD9-4C06497E8C0A}" srcOrd="3" destOrd="0" parTransId="{493D9B7E-F4CF-49D8-88F7-340377C3A066}" sibTransId="{BBEAD824-3075-40F6-BBBA-C2A884CFC0E8}"/>
    <dgm:cxn modelId="{E7B97F36-46E0-C743-9B13-70C0887144A3}" type="presOf" srcId="{D26D3F86-3404-4E3A-9FD9-4C06497E8C0A}" destId="{C7748C53-3142-5B46-BF70-F461FF95C4E1}" srcOrd="0" destOrd="0" presId="urn:microsoft.com/office/officeart/2008/layout/LinedList"/>
    <dgm:cxn modelId="{1BBFA844-2B50-478C-B6E0-61B138986033}" srcId="{2AB1EBF5-AD11-465C-A2A4-E867BFAE052B}" destId="{24CB0ACD-30B9-4938-91F1-1A476B037F92}" srcOrd="4" destOrd="0" parTransId="{A34F319C-92D6-4C92-8EBA-43BBFC0BF751}" sibTransId="{71E9BE98-6A4B-4605-928C-3296505FA7AD}"/>
    <dgm:cxn modelId="{9450D666-3B3C-B249-9342-76C19B507BC2}" type="presOf" srcId="{C4D60FAE-A961-4877-BEB7-C2B097B9365F}" destId="{FF1DBC70-709A-594A-A544-23DC4BF1D26C}" srcOrd="0" destOrd="0" presId="urn:microsoft.com/office/officeart/2008/layout/LinedList"/>
    <dgm:cxn modelId="{505AC06E-962E-6747-869B-CE9032B42E4D}" type="presOf" srcId="{637AC81F-CDBD-AE4C-9DFB-34F5AD13C9E6}" destId="{C6AE3324-BA7F-3A4E-B0C1-4A84ADCC16C3}" srcOrd="0" destOrd="0" presId="urn:microsoft.com/office/officeart/2008/layout/LinedList"/>
    <dgm:cxn modelId="{CF553C58-49A0-42AF-8118-2B5D38F3E1BA}" srcId="{2AB1EBF5-AD11-465C-A2A4-E867BFAE052B}" destId="{C4D60FAE-A961-4877-BEB7-C2B097B9365F}" srcOrd="0" destOrd="0" parTransId="{7D98E4DE-8F73-4980-9616-8BE38E9E0ED2}" sibTransId="{236BD44B-5BB4-420E-B011-16CA44F48A62}"/>
    <dgm:cxn modelId="{FF06B387-89EE-7243-B3AD-CEBA9488596E}" type="presOf" srcId="{2AB1EBF5-AD11-465C-A2A4-E867BFAE052B}" destId="{4B347FE8-12C8-304C-BFE8-592A8404C818}" srcOrd="0" destOrd="0" presId="urn:microsoft.com/office/officeart/2008/layout/LinedList"/>
    <dgm:cxn modelId="{0B5F0DA7-35AC-B346-81B7-2659FC06AF17}" type="presOf" srcId="{24CB0ACD-30B9-4938-91F1-1A476B037F92}" destId="{1E65B954-CF37-A041-BADD-AAA2DC9E7EEA}" srcOrd="0" destOrd="0" presId="urn:microsoft.com/office/officeart/2008/layout/LinedList"/>
    <dgm:cxn modelId="{09CD03C6-F0C6-394C-8EFE-F21C8725EB73}" srcId="{2AB1EBF5-AD11-465C-A2A4-E867BFAE052B}" destId="{C2F60794-DFCC-3842-A57D-AC5689966976}" srcOrd="1" destOrd="0" parTransId="{0F57EAE2-06DB-0C48-9B25-F34799A945DD}" sibTransId="{19C11DD4-0D03-EC4C-A3C0-06070F21EDF9}"/>
    <dgm:cxn modelId="{973F24E5-3D9D-7340-B357-0F79D98E11FB}" srcId="{2AB1EBF5-AD11-465C-A2A4-E867BFAE052B}" destId="{637AC81F-CDBD-AE4C-9DFB-34F5AD13C9E6}" srcOrd="2" destOrd="0" parTransId="{C6033D30-3B02-8B4F-BF95-860E040F2374}" sibTransId="{902E113E-6D1B-A944-967F-D2867B291D61}"/>
    <dgm:cxn modelId="{6C3A1B0D-F862-F744-8B36-FEEBCDB820BF}" type="presParOf" srcId="{4B347FE8-12C8-304C-BFE8-592A8404C818}" destId="{F5B645C0-6ECB-A34E-A5B9-BF4545485550}" srcOrd="0" destOrd="0" presId="urn:microsoft.com/office/officeart/2008/layout/LinedList"/>
    <dgm:cxn modelId="{D73074B4-22CD-174E-AE2F-35D07793DA4A}" type="presParOf" srcId="{4B347FE8-12C8-304C-BFE8-592A8404C818}" destId="{25337B16-C9B5-2240-97DB-211CF96A96BF}" srcOrd="1" destOrd="0" presId="urn:microsoft.com/office/officeart/2008/layout/LinedList"/>
    <dgm:cxn modelId="{E95CE888-7F67-634F-B4C9-164F9C7F3E04}" type="presParOf" srcId="{25337B16-C9B5-2240-97DB-211CF96A96BF}" destId="{FF1DBC70-709A-594A-A544-23DC4BF1D26C}" srcOrd="0" destOrd="0" presId="urn:microsoft.com/office/officeart/2008/layout/LinedList"/>
    <dgm:cxn modelId="{1760E020-BF78-B54C-B00A-BF3B5FA3CFF2}" type="presParOf" srcId="{25337B16-C9B5-2240-97DB-211CF96A96BF}" destId="{46C00361-CBCA-044F-BAD3-AF6C0B57B66B}" srcOrd="1" destOrd="0" presId="urn:microsoft.com/office/officeart/2008/layout/LinedList"/>
    <dgm:cxn modelId="{70AF3D2A-C844-9441-938F-1EECA42486F1}" type="presParOf" srcId="{4B347FE8-12C8-304C-BFE8-592A8404C818}" destId="{9EA61CA2-17E8-D842-A8FE-CB7B4417E4FD}" srcOrd="2" destOrd="0" presId="urn:microsoft.com/office/officeart/2008/layout/LinedList"/>
    <dgm:cxn modelId="{3C5B21D0-FB85-C84C-8860-B25459F62E92}" type="presParOf" srcId="{4B347FE8-12C8-304C-BFE8-592A8404C818}" destId="{53D4455C-69E5-5A40-A650-2FA9A0E78F7A}" srcOrd="3" destOrd="0" presId="urn:microsoft.com/office/officeart/2008/layout/LinedList"/>
    <dgm:cxn modelId="{69B88B5D-6385-FB45-93A3-8E0513A4FE32}" type="presParOf" srcId="{53D4455C-69E5-5A40-A650-2FA9A0E78F7A}" destId="{31E58BE9-E339-E349-A9E7-287FAA173B5A}" srcOrd="0" destOrd="0" presId="urn:microsoft.com/office/officeart/2008/layout/LinedList"/>
    <dgm:cxn modelId="{A6C562C8-AEAE-0848-BAE9-BC7F98345B8F}" type="presParOf" srcId="{53D4455C-69E5-5A40-A650-2FA9A0E78F7A}" destId="{F935260F-61EA-0F45-85F2-4CE6CA3E5D2D}" srcOrd="1" destOrd="0" presId="urn:microsoft.com/office/officeart/2008/layout/LinedList"/>
    <dgm:cxn modelId="{66D5E473-1EE0-7943-8FA0-AEDFEA666373}" type="presParOf" srcId="{4B347FE8-12C8-304C-BFE8-592A8404C818}" destId="{E9E73A45-4486-044E-8E58-46A76C544C36}" srcOrd="4" destOrd="0" presId="urn:microsoft.com/office/officeart/2008/layout/LinedList"/>
    <dgm:cxn modelId="{9C0F4339-1F22-4F4F-91EA-50105F14765B}" type="presParOf" srcId="{4B347FE8-12C8-304C-BFE8-592A8404C818}" destId="{23F0C4F6-25C0-5443-A1FC-1DA792A54537}" srcOrd="5" destOrd="0" presId="urn:microsoft.com/office/officeart/2008/layout/LinedList"/>
    <dgm:cxn modelId="{F9769170-F9BF-0149-B63E-0A13E05EEE3C}" type="presParOf" srcId="{23F0C4F6-25C0-5443-A1FC-1DA792A54537}" destId="{C6AE3324-BA7F-3A4E-B0C1-4A84ADCC16C3}" srcOrd="0" destOrd="0" presId="urn:microsoft.com/office/officeart/2008/layout/LinedList"/>
    <dgm:cxn modelId="{AAE8B47A-3E72-764C-B23D-05535A77A249}" type="presParOf" srcId="{23F0C4F6-25C0-5443-A1FC-1DA792A54537}" destId="{C1C598CE-014D-0E48-BF76-96F452BC9BF1}" srcOrd="1" destOrd="0" presId="urn:microsoft.com/office/officeart/2008/layout/LinedList"/>
    <dgm:cxn modelId="{245D0E8F-92CB-1B4F-8FC0-C92FE37B26A7}" type="presParOf" srcId="{4B347FE8-12C8-304C-BFE8-592A8404C818}" destId="{1D1F8F58-5585-FF4C-8718-D2737AC5C3EF}" srcOrd="6" destOrd="0" presId="urn:microsoft.com/office/officeart/2008/layout/LinedList"/>
    <dgm:cxn modelId="{40567930-6838-F942-931B-812FE5FE44BE}" type="presParOf" srcId="{4B347FE8-12C8-304C-BFE8-592A8404C818}" destId="{E5C92244-84DE-764A-B934-8F5831384108}" srcOrd="7" destOrd="0" presId="urn:microsoft.com/office/officeart/2008/layout/LinedList"/>
    <dgm:cxn modelId="{43F15BAD-ECA3-8546-9232-3A06D4D5E41F}" type="presParOf" srcId="{E5C92244-84DE-764A-B934-8F5831384108}" destId="{C7748C53-3142-5B46-BF70-F461FF95C4E1}" srcOrd="0" destOrd="0" presId="urn:microsoft.com/office/officeart/2008/layout/LinedList"/>
    <dgm:cxn modelId="{A4D7EA64-8B84-9246-B835-D039ADDC00BD}" type="presParOf" srcId="{E5C92244-84DE-764A-B934-8F5831384108}" destId="{930022BE-0150-A047-B1EB-C700E6BD4CF2}" srcOrd="1" destOrd="0" presId="urn:microsoft.com/office/officeart/2008/layout/LinedList"/>
    <dgm:cxn modelId="{594447CA-5C2E-8A4E-8391-98FFCA7D3818}" type="presParOf" srcId="{4B347FE8-12C8-304C-BFE8-592A8404C818}" destId="{7F9EE03C-BA1D-5448-BD28-B1243CC821E0}" srcOrd="8" destOrd="0" presId="urn:microsoft.com/office/officeart/2008/layout/LinedList"/>
    <dgm:cxn modelId="{1952C7D8-AE61-9348-AFD5-E314976542BF}" type="presParOf" srcId="{4B347FE8-12C8-304C-BFE8-592A8404C818}" destId="{3B409A3A-0C43-534C-A103-7743EE100596}" srcOrd="9" destOrd="0" presId="urn:microsoft.com/office/officeart/2008/layout/LinedList"/>
    <dgm:cxn modelId="{D0FCDCAD-79E0-584A-858B-03B6660496C6}" type="presParOf" srcId="{3B409A3A-0C43-534C-A103-7743EE100596}" destId="{1E65B954-CF37-A041-BADD-AAA2DC9E7EEA}" srcOrd="0" destOrd="0" presId="urn:microsoft.com/office/officeart/2008/layout/LinedList"/>
    <dgm:cxn modelId="{2AE4D0A6-EAF1-F34A-BEAD-5395305545AB}" type="presParOf" srcId="{3B409A3A-0C43-534C-A103-7743EE100596}" destId="{AA2F8D7B-3236-1342-A1FF-FB81EAC1FF6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89E003-4A39-4879-BBCB-FEFDA4171CB0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3BB4683-F567-40AA-BB4E-C52602FFED88}">
      <dgm:prSet/>
      <dgm:spPr/>
      <dgm:t>
        <a:bodyPr/>
        <a:lstStyle/>
        <a:p>
          <a:r>
            <a:rPr lang="en-US"/>
            <a:t>First time hearing aid users take on an average 7-10 years to purchase their first hearing aid</a:t>
          </a:r>
        </a:p>
      </dgm:t>
    </dgm:pt>
    <dgm:pt modelId="{26ED6883-17D3-4488-9928-9EF31DE4BB28}" type="parTrans" cxnId="{21CA39B9-BF4A-4DD0-88AD-466C671087AE}">
      <dgm:prSet/>
      <dgm:spPr/>
      <dgm:t>
        <a:bodyPr/>
        <a:lstStyle/>
        <a:p>
          <a:endParaRPr lang="en-US"/>
        </a:p>
      </dgm:t>
    </dgm:pt>
    <dgm:pt modelId="{5A7431A2-46F9-4D25-9272-313F58BF883E}" type="sibTrans" cxnId="{21CA39B9-BF4A-4DD0-88AD-466C671087AE}">
      <dgm:prSet/>
      <dgm:spPr/>
      <dgm:t>
        <a:bodyPr/>
        <a:lstStyle/>
        <a:p>
          <a:endParaRPr lang="en-US"/>
        </a:p>
      </dgm:t>
    </dgm:pt>
    <dgm:pt modelId="{6B519AE2-DDCE-4CD9-92CA-7FD7EBF5D4CA}">
      <dgm:prSet/>
      <dgm:spPr/>
      <dgm:t>
        <a:bodyPr/>
        <a:lstStyle/>
        <a:p>
          <a:r>
            <a:rPr lang="en-US" dirty="0"/>
            <a:t>Estimates suggest 25% of people with hearing loss own hearing aids</a:t>
          </a:r>
        </a:p>
      </dgm:t>
    </dgm:pt>
    <dgm:pt modelId="{63639797-015D-4403-80B9-F57A09FA7849}" type="parTrans" cxnId="{623022F7-69E8-48D7-A693-7842707D7BE7}">
      <dgm:prSet/>
      <dgm:spPr/>
      <dgm:t>
        <a:bodyPr/>
        <a:lstStyle/>
        <a:p>
          <a:endParaRPr lang="en-US"/>
        </a:p>
      </dgm:t>
    </dgm:pt>
    <dgm:pt modelId="{38C45D75-F68E-4116-BD13-0CD6FCD2E002}" type="sibTrans" cxnId="{623022F7-69E8-48D7-A693-7842707D7BE7}">
      <dgm:prSet/>
      <dgm:spPr/>
      <dgm:t>
        <a:bodyPr/>
        <a:lstStyle/>
        <a:p>
          <a:endParaRPr lang="en-US"/>
        </a:p>
      </dgm:t>
    </dgm:pt>
    <dgm:pt modelId="{74DABFE7-40D0-6D49-9F98-9126FA39D358}" type="pres">
      <dgm:prSet presAssocID="{1889E003-4A39-4879-BBCB-FEFDA4171CB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6B9EF20-70C0-894B-81EA-401C92E33783}" type="pres">
      <dgm:prSet presAssocID="{D3BB4683-F567-40AA-BB4E-C52602FFED88}" presName="root" presStyleCnt="0"/>
      <dgm:spPr/>
    </dgm:pt>
    <dgm:pt modelId="{4492B807-1641-1548-8497-53356C6FB6B8}" type="pres">
      <dgm:prSet presAssocID="{D3BB4683-F567-40AA-BB4E-C52602FFED88}" presName="rootComposite" presStyleCnt="0"/>
      <dgm:spPr/>
    </dgm:pt>
    <dgm:pt modelId="{64CF4E64-2A1E-DF4D-ACC7-97B97ED9D82B}" type="pres">
      <dgm:prSet presAssocID="{D3BB4683-F567-40AA-BB4E-C52602FFED88}" presName="rootText" presStyleLbl="node1" presStyleIdx="0" presStyleCnt="2"/>
      <dgm:spPr/>
    </dgm:pt>
    <dgm:pt modelId="{249744B0-BEE2-8B40-8307-1F773F9C74B0}" type="pres">
      <dgm:prSet presAssocID="{D3BB4683-F567-40AA-BB4E-C52602FFED88}" presName="rootConnector" presStyleLbl="node1" presStyleIdx="0" presStyleCnt="2"/>
      <dgm:spPr/>
    </dgm:pt>
    <dgm:pt modelId="{961AD831-8F6B-9041-8F55-957A862E3062}" type="pres">
      <dgm:prSet presAssocID="{D3BB4683-F567-40AA-BB4E-C52602FFED88}" presName="childShape" presStyleCnt="0"/>
      <dgm:spPr/>
    </dgm:pt>
    <dgm:pt modelId="{9B09895D-2563-434E-8C35-F3FD9F89D5D7}" type="pres">
      <dgm:prSet presAssocID="{6B519AE2-DDCE-4CD9-92CA-7FD7EBF5D4CA}" presName="root" presStyleCnt="0"/>
      <dgm:spPr/>
    </dgm:pt>
    <dgm:pt modelId="{66ED9E0E-F358-C742-A385-804ACCED0779}" type="pres">
      <dgm:prSet presAssocID="{6B519AE2-DDCE-4CD9-92CA-7FD7EBF5D4CA}" presName="rootComposite" presStyleCnt="0"/>
      <dgm:spPr/>
    </dgm:pt>
    <dgm:pt modelId="{A76B77E0-47C4-1649-AD1E-9533FF6B6F54}" type="pres">
      <dgm:prSet presAssocID="{6B519AE2-DDCE-4CD9-92CA-7FD7EBF5D4CA}" presName="rootText" presStyleLbl="node1" presStyleIdx="1" presStyleCnt="2"/>
      <dgm:spPr/>
    </dgm:pt>
    <dgm:pt modelId="{F4199283-5C9F-7B4B-8570-AF2A15114D64}" type="pres">
      <dgm:prSet presAssocID="{6B519AE2-DDCE-4CD9-92CA-7FD7EBF5D4CA}" presName="rootConnector" presStyleLbl="node1" presStyleIdx="1" presStyleCnt="2"/>
      <dgm:spPr/>
    </dgm:pt>
    <dgm:pt modelId="{377E31FC-872F-DE48-B374-03B28FEE944D}" type="pres">
      <dgm:prSet presAssocID="{6B519AE2-DDCE-4CD9-92CA-7FD7EBF5D4CA}" presName="childShape" presStyleCnt="0"/>
      <dgm:spPr/>
    </dgm:pt>
  </dgm:ptLst>
  <dgm:cxnLst>
    <dgm:cxn modelId="{4C3E6610-9FC2-B24C-918F-3AC8CB63C47C}" type="presOf" srcId="{D3BB4683-F567-40AA-BB4E-C52602FFED88}" destId="{64CF4E64-2A1E-DF4D-ACC7-97B97ED9D82B}" srcOrd="0" destOrd="0" presId="urn:microsoft.com/office/officeart/2005/8/layout/hierarchy3"/>
    <dgm:cxn modelId="{1415044B-C84C-FD42-8E48-7EE69DE08FB0}" type="presOf" srcId="{1889E003-4A39-4879-BBCB-FEFDA4171CB0}" destId="{74DABFE7-40D0-6D49-9F98-9126FA39D358}" srcOrd="0" destOrd="0" presId="urn:microsoft.com/office/officeart/2005/8/layout/hierarchy3"/>
    <dgm:cxn modelId="{C7444392-4754-3B40-B11B-6C8901455B1F}" type="presOf" srcId="{6B519AE2-DDCE-4CD9-92CA-7FD7EBF5D4CA}" destId="{F4199283-5C9F-7B4B-8570-AF2A15114D64}" srcOrd="1" destOrd="0" presId="urn:microsoft.com/office/officeart/2005/8/layout/hierarchy3"/>
    <dgm:cxn modelId="{21CA39B9-BF4A-4DD0-88AD-466C671087AE}" srcId="{1889E003-4A39-4879-BBCB-FEFDA4171CB0}" destId="{D3BB4683-F567-40AA-BB4E-C52602FFED88}" srcOrd="0" destOrd="0" parTransId="{26ED6883-17D3-4488-9928-9EF31DE4BB28}" sibTransId="{5A7431A2-46F9-4D25-9272-313F58BF883E}"/>
    <dgm:cxn modelId="{CB8C73BC-48AD-F441-AA5A-AA4F2E07923E}" type="presOf" srcId="{D3BB4683-F567-40AA-BB4E-C52602FFED88}" destId="{249744B0-BEE2-8B40-8307-1F773F9C74B0}" srcOrd="1" destOrd="0" presId="urn:microsoft.com/office/officeart/2005/8/layout/hierarchy3"/>
    <dgm:cxn modelId="{DB48FBF6-61FD-1F43-87B5-491A50D197D0}" type="presOf" srcId="{6B519AE2-DDCE-4CD9-92CA-7FD7EBF5D4CA}" destId="{A76B77E0-47C4-1649-AD1E-9533FF6B6F54}" srcOrd="0" destOrd="0" presId="urn:microsoft.com/office/officeart/2005/8/layout/hierarchy3"/>
    <dgm:cxn modelId="{623022F7-69E8-48D7-A693-7842707D7BE7}" srcId="{1889E003-4A39-4879-BBCB-FEFDA4171CB0}" destId="{6B519AE2-DDCE-4CD9-92CA-7FD7EBF5D4CA}" srcOrd="1" destOrd="0" parTransId="{63639797-015D-4403-80B9-F57A09FA7849}" sibTransId="{38C45D75-F68E-4116-BD13-0CD6FCD2E002}"/>
    <dgm:cxn modelId="{1D020C60-163A-494D-89F4-F69AC2A64BCA}" type="presParOf" srcId="{74DABFE7-40D0-6D49-9F98-9126FA39D358}" destId="{F6B9EF20-70C0-894B-81EA-401C92E33783}" srcOrd="0" destOrd="0" presId="urn:microsoft.com/office/officeart/2005/8/layout/hierarchy3"/>
    <dgm:cxn modelId="{91AC5051-E5CA-AF4B-B8D2-6A7BEBAA23FB}" type="presParOf" srcId="{F6B9EF20-70C0-894B-81EA-401C92E33783}" destId="{4492B807-1641-1548-8497-53356C6FB6B8}" srcOrd="0" destOrd="0" presId="urn:microsoft.com/office/officeart/2005/8/layout/hierarchy3"/>
    <dgm:cxn modelId="{88EFB877-B4FE-AD4A-9003-501E2D111EF3}" type="presParOf" srcId="{4492B807-1641-1548-8497-53356C6FB6B8}" destId="{64CF4E64-2A1E-DF4D-ACC7-97B97ED9D82B}" srcOrd="0" destOrd="0" presId="urn:microsoft.com/office/officeart/2005/8/layout/hierarchy3"/>
    <dgm:cxn modelId="{1521E8C3-A94A-0D49-A434-5D521AE57459}" type="presParOf" srcId="{4492B807-1641-1548-8497-53356C6FB6B8}" destId="{249744B0-BEE2-8B40-8307-1F773F9C74B0}" srcOrd="1" destOrd="0" presId="urn:microsoft.com/office/officeart/2005/8/layout/hierarchy3"/>
    <dgm:cxn modelId="{E5D47CDA-DB2E-AF49-BE45-E4ADDF830C88}" type="presParOf" srcId="{F6B9EF20-70C0-894B-81EA-401C92E33783}" destId="{961AD831-8F6B-9041-8F55-957A862E3062}" srcOrd="1" destOrd="0" presId="urn:microsoft.com/office/officeart/2005/8/layout/hierarchy3"/>
    <dgm:cxn modelId="{8CEA1160-5FA8-6844-A64D-CF511424E645}" type="presParOf" srcId="{74DABFE7-40D0-6D49-9F98-9126FA39D358}" destId="{9B09895D-2563-434E-8C35-F3FD9F89D5D7}" srcOrd="1" destOrd="0" presId="urn:microsoft.com/office/officeart/2005/8/layout/hierarchy3"/>
    <dgm:cxn modelId="{4F6426EA-CA7B-BF4D-BBF4-63796478957D}" type="presParOf" srcId="{9B09895D-2563-434E-8C35-F3FD9F89D5D7}" destId="{66ED9E0E-F358-C742-A385-804ACCED0779}" srcOrd="0" destOrd="0" presId="urn:microsoft.com/office/officeart/2005/8/layout/hierarchy3"/>
    <dgm:cxn modelId="{FE5947EA-17DD-BA48-A556-73EABE508425}" type="presParOf" srcId="{66ED9E0E-F358-C742-A385-804ACCED0779}" destId="{A76B77E0-47C4-1649-AD1E-9533FF6B6F54}" srcOrd="0" destOrd="0" presId="urn:microsoft.com/office/officeart/2005/8/layout/hierarchy3"/>
    <dgm:cxn modelId="{4AF939F1-DD76-5348-AC94-6D97D641D8A3}" type="presParOf" srcId="{66ED9E0E-F358-C742-A385-804ACCED0779}" destId="{F4199283-5C9F-7B4B-8570-AF2A15114D64}" srcOrd="1" destOrd="0" presId="urn:microsoft.com/office/officeart/2005/8/layout/hierarchy3"/>
    <dgm:cxn modelId="{E7E0DB49-4AB2-4547-97B2-04FAAEE2389A}" type="presParOf" srcId="{9B09895D-2563-434E-8C35-F3FD9F89D5D7}" destId="{377E31FC-872F-DE48-B374-03B28FEE944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205D3E-3FB4-4254-94D6-0355368B17F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1037496-CEAB-46B4-994C-7711CF2F6C18}">
      <dgm:prSet/>
      <dgm:spPr/>
      <dgm:t>
        <a:bodyPr/>
        <a:lstStyle/>
        <a:p>
          <a:r>
            <a:rPr lang="en-US" dirty="0"/>
            <a:t>Transtheoretical (Stages of change) model</a:t>
          </a:r>
        </a:p>
      </dgm:t>
    </dgm:pt>
    <dgm:pt modelId="{C6962C89-5EF6-4650-981B-13D67DD85286}" type="parTrans" cxnId="{97035F83-2FC3-499F-8006-119A033CC6CF}">
      <dgm:prSet/>
      <dgm:spPr/>
      <dgm:t>
        <a:bodyPr/>
        <a:lstStyle/>
        <a:p>
          <a:endParaRPr lang="en-US"/>
        </a:p>
      </dgm:t>
    </dgm:pt>
    <dgm:pt modelId="{BFB562B3-45A6-4377-80DF-3BC445394507}" type="sibTrans" cxnId="{97035F83-2FC3-499F-8006-119A033CC6CF}">
      <dgm:prSet/>
      <dgm:spPr/>
      <dgm:t>
        <a:bodyPr/>
        <a:lstStyle/>
        <a:p>
          <a:endParaRPr lang="en-US"/>
        </a:p>
      </dgm:t>
    </dgm:pt>
    <dgm:pt modelId="{5A37B131-BF9C-4BD2-844B-0B84DE8D141B}">
      <dgm:prSet/>
      <dgm:spPr/>
      <dgm:t>
        <a:bodyPr/>
        <a:lstStyle/>
        <a:p>
          <a:r>
            <a:rPr lang="en-US"/>
            <a:t>Health belief model </a:t>
          </a:r>
        </a:p>
      </dgm:t>
    </dgm:pt>
    <dgm:pt modelId="{5820B66F-4198-4F8F-AFD9-20A97B8AA5DC}" type="parTrans" cxnId="{1E9C5311-30B9-40AD-930E-83C39172676D}">
      <dgm:prSet/>
      <dgm:spPr/>
      <dgm:t>
        <a:bodyPr/>
        <a:lstStyle/>
        <a:p>
          <a:endParaRPr lang="en-US"/>
        </a:p>
      </dgm:t>
    </dgm:pt>
    <dgm:pt modelId="{E28543C7-FE68-44F0-A7E7-9B7F2AF7664E}" type="sibTrans" cxnId="{1E9C5311-30B9-40AD-930E-83C39172676D}">
      <dgm:prSet/>
      <dgm:spPr/>
      <dgm:t>
        <a:bodyPr/>
        <a:lstStyle/>
        <a:p>
          <a:endParaRPr lang="en-US"/>
        </a:p>
      </dgm:t>
    </dgm:pt>
    <dgm:pt modelId="{8F3C0EA6-5CA2-459E-88B7-5B9427933F86}">
      <dgm:prSet/>
      <dgm:spPr/>
      <dgm:t>
        <a:bodyPr/>
        <a:lstStyle/>
        <a:p>
          <a:r>
            <a:rPr lang="en-US"/>
            <a:t>Protection motivation theory</a:t>
          </a:r>
        </a:p>
      </dgm:t>
    </dgm:pt>
    <dgm:pt modelId="{D105A52C-C0CB-4ECD-B988-FF13106628D7}" type="parTrans" cxnId="{8B160EF6-C3EF-48E6-8456-60495664757B}">
      <dgm:prSet/>
      <dgm:spPr/>
      <dgm:t>
        <a:bodyPr/>
        <a:lstStyle/>
        <a:p>
          <a:endParaRPr lang="en-US"/>
        </a:p>
      </dgm:t>
    </dgm:pt>
    <dgm:pt modelId="{C478F218-70B0-48D4-A8CA-0841EE7E63DC}" type="sibTrans" cxnId="{8B160EF6-C3EF-48E6-8456-60495664757B}">
      <dgm:prSet/>
      <dgm:spPr/>
      <dgm:t>
        <a:bodyPr/>
        <a:lstStyle/>
        <a:p>
          <a:endParaRPr lang="en-US"/>
        </a:p>
      </dgm:t>
    </dgm:pt>
    <dgm:pt modelId="{CD352DF7-FDC4-4509-9A52-6A0A69E32805}">
      <dgm:prSet/>
      <dgm:spPr/>
      <dgm:t>
        <a:bodyPr/>
        <a:lstStyle/>
        <a:p>
          <a:r>
            <a:rPr lang="en-US"/>
            <a:t>Theory of reasoned action</a:t>
          </a:r>
        </a:p>
      </dgm:t>
    </dgm:pt>
    <dgm:pt modelId="{F034AF6B-A031-4F27-A12D-7A5A8D1F2357}" type="parTrans" cxnId="{70D56493-C6B1-426D-927F-5DF1A7C78E48}">
      <dgm:prSet/>
      <dgm:spPr/>
      <dgm:t>
        <a:bodyPr/>
        <a:lstStyle/>
        <a:p>
          <a:endParaRPr lang="en-US"/>
        </a:p>
      </dgm:t>
    </dgm:pt>
    <dgm:pt modelId="{AFC75D64-0737-4E78-BC68-A0E1A2D29ECE}" type="sibTrans" cxnId="{70D56493-C6B1-426D-927F-5DF1A7C78E48}">
      <dgm:prSet/>
      <dgm:spPr/>
      <dgm:t>
        <a:bodyPr/>
        <a:lstStyle/>
        <a:p>
          <a:endParaRPr lang="en-US"/>
        </a:p>
      </dgm:t>
    </dgm:pt>
    <dgm:pt modelId="{08378C3A-E309-4807-8823-325A2E61594A}">
      <dgm:prSet/>
      <dgm:spPr/>
      <dgm:t>
        <a:bodyPr/>
        <a:lstStyle/>
        <a:p>
          <a:r>
            <a:rPr lang="en-US"/>
            <a:t>Theory of planned behavior</a:t>
          </a:r>
        </a:p>
      </dgm:t>
    </dgm:pt>
    <dgm:pt modelId="{219598F1-5F59-420E-8ACF-2A5E0E5BB87A}" type="parTrans" cxnId="{F0594928-C5C0-4C09-96AA-DE7124B21795}">
      <dgm:prSet/>
      <dgm:spPr/>
      <dgm:t>
        <a:bodyPr/>
        <a:lstStyle/>
        <a:p>
          <a:endParaRPr lang="en-US"/>
        </a:p>
      </dgm:t>
    </dgm:pt>
    <dgm:pt modelId="{E3204676-D99C-40C3-AC29-6370B3E755A4}" type="sibTrans" cxnId="{F0594928-C5C0-4C09-96AA-DE7124B21795}">
      <dgm:prSet/>
      <dgm:spPr/>
      <dgm:t>
        <a:bodyPr/>
        <a:lstStyle/>
        <a:p>
          <a:endParaRPr lang="en-US"/>
        </a:p>
      </dgm:t>
    </dgm:pt>
    <dgm:pt modelId="{2B15A44F-472E-498E-AFC1-19AA2041DF49}">
      <dgm:prSet/>
      <dgm:spPr/>
      <dgm:t>
        <a:bodyPr/>
        <a:lstStyle/>
        <a:p>
          <a:r>
            <a:rPr lang="en-US"/>
            <a:t>Self-determination theory</a:t>
          </a:r>
        </a:p>
      </dgm:t>
    </dgm:pt>
    <dgm:pt modelId="{D8F75F0A-A4CB-4E8C-86BD-A75FF8EEF4EC}" type="parTrans" cxnId="{0CCA4134-6FAE-42D1-BEEC-A4780F405841}">
      <dgm:prSet/>
      <dgm:spPr/>
      <dgm:t>
        <a:bodyPr/>
        <a:lstStyle/>
        <a:p>
          <a:endParaRPr lang="en-US"/>
        </a:p>
      </dgm:t>
    </dgm:pt>
    <dgm:pt modelId="{957C4EB3-CD63-4AAD-8F73-E3EFF1A1BC6D}" type="sibTrans" cxnId="{0CCA4134-6FAE-42D1-BEEC-A4780F405841}">
      <dgm:prSet/>
      <dgm:spPr/>
      <dgm:t>
        <a:bodyPr/>
        <a:lstStyle/>
        <a:p>
          <a:endParaRPr lang="en-US"/>
        </a:p>
      </dgm:t>
    </dgm:pt>
    <dgm:pt modelId="{4480C3F9-AD43-7241-B8B1-202E1076FECF}" type="pres">
      <dgm:prSet presAssocID="{CC205D3E-3FB4-4254-94D6-0355368B17FF}" presName="linear" presStyleCnt="0">
        <dgm:presLayoutVars>
          <dgm:animLvl val="lvl"/>
          <dgm:resizeHandles val="exact"/>
        </dgm:presLayoutVars>
      </dgm:prSet>
      <dgm:spPr/>
    </dgm:pt>
    <dgm:pt modelId="{65A9A30E-9E2A-044A-871A-71DFACE0C082}" type="pres">
      <dgm:prSet presAssocID="{E1037496-CEAB-46B4-994C-7711CF2F6C1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098F949-E4F8-7644-9212-F61CB1C32F39}" type="pres">
      <dgm:prSet presAssocID="{BFB562B3-45A6-4377-80DF-3BC445394507}" presName="spacer" presStyleCnt="0"/>
      <dgm:spPr/>
    </dgm:pt>
    <dgm:pt modelId="{C8F211AA-A1D6-BF44-943F-3B3DA0DD8FE9}" type="pres">
      <dgm:prSet presAssocID="{5A37B131-BF9C-4BD2-844B-0B84DE8D141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8508935-D5C6-F443-8147-667EB7BD15F7}" type="pres">
      <dgm:prSet presAssocID="{E28543C7-FE68-44F0-A7E7-9B7F2AF7664E}" presName="spacer" presStyleCnt="0"/>
      <dgm:spPr/>
    </dgm:pt>
    <dgm:pt modelId="{5C185D95-9D6E-8F49-9DA9-DC544CCD5471}" type="pres">
      <dgm:prSet presAssocID="{8F3C0EA6-5CA2-459E-88B7-5B9427933F8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6E43BD9-F158-074C-8941-A4E85E480E27}" type="pres">
      <dgm:prSet presAssocID="{C478F218-70B0-48D4-A8CA-0841EE7E63DC}" presName="spacer" presStyleCnt="0"/>
      <dgm:spPr/>
    </dgm:pt>
    <dgm:pt modelId="{DC2C1BE7-1D58-D945-8192-C2E7C8673A79}" type="pres">
      <dgm:prSet presAssocID="{CD352DF7-FDC4-4509-9A52-6A0A69E3280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43DB59C-2C24-794F-8CD0-DDF8E2C401CF}" type="pres">
      <dgm:prSet presAssocID="{AFC75D64-0737-4E78-BC68-A0E1A2D29ECE}" presName="spacer" presStyleCnt="0"/>
      <dgm:spPr/>
    </dgm:pt>
    <dgm:pt modelId="{3699D044-2D2A-A641-8A46-C5AE8775E582}" type="pres">
      <dgm:prSet presAssocID="{08378C3A-E309-4807-8823-325A2E61594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6F3D1BB-B894-7D41-BA9E-06AC99DB5162}" type="pres">
      <dgm:prSet presAssocID="{E3204676-D99C-40C3-AC29-6370B3E755A4}" presName="spacer" presStyleCnt="0"/>
      <dgm:spPr/>
    </dgm:pt>
    <dgm:pt modelId="{11509386-81E2-164F-A9BB-D6F0AAC3EB5D}" type="pres">
      <dgm:prSet presAssocID="{2B15A44F-472E-498E-AFC1-19AA2041DF49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0B3F007-13A2-E44C-A648-60A9C48297E6}" type="presOf" srcId="{08378C3A-E309-4807-8823-325A2E61594A}" destId="{3699D044-2D2A-A641-8A46-C5AE8775E582}" srcOrd="0" destOrd="0" presId="urn:microsoft.com/office/officeart/2005/8/layout/vList2"/>
    <dgm:cxn modelId="{1E9C5311-30B9-40AD-930E-83C39172676D}" srcId="{CC205D3E-3FB4-4254-94D6-0355368B17FF}" destId="{5A37B131-BF9C-4BD2-844B-0B84DE8D141B}" srcOrd="1" destOrd="0" parTransId="{5820B66F-4198-4F8F-AFD9-20A97B8AA5DC}" sibTransId="{E28543C7-FE68-44F0-A7E7-9B7F2AF7664E}"/>
    <dgm:cxn modelId="{61692413-7D89-E245-9F87-AFB38FC4664B}" type="presOf" srcId="{5A37B131-BF9C-4BD2-844B-0B84DE8D141B}" destId="{C8F211AA-A1D6-BF44-943F-3B3DA0DD8FE9}" srcOrd="0" destOrd="0" presId="urn:microsoft.com/office/officeart/2005/8/layout/vList2"/>
    <dgm:cxn modelId="{01DC0119-2752-E34C-AB48-5F79E3F3016E}" type="presOf" srcId="{CD352DF7-FDC4-4509-9A52-6A0A69E32805}" destId="{DC2C1BE7-1D58-D945-8192-C2E7C8673A79}" srcOrd="0" destOrd="0" presId="urn:microsoft.com/office/officeart/2005/8/layout/vList2"/>
    <dgm:cxn modelId="{F0594928-C5C0-4C09-96AA-DE7124B21795}" srcId="{CC205D3E-3FB4-4254-94D6-0355368B17FF}" destId="{08378C3A-E309-4807-8823-325A2E61594A}" srcOrd="4" destOrd="0" parTransId="{219598F1-5F59-420E-8ACF-2A5E0E5BB87A}" sibTransId="{E3204676-D99C-40C3-AC29-6370B3E755A4}"/>
    <dgm:cxn modelId="{0CCA4134-6FAE-42D1-BEEC-A4780F405841}" srcId="{CC205D3E-3FB4-4254-94D6-0355368B17FF}" destId="{2B15A44F-472E-498E-AFC1-19AA2041DF49}" srcOrd="5" destOrd="0" parTransId="{D8F75F0A-A4CB-4E8C-86BD-A75FF8EEF4EC}" sibTransId="{957C4EB3-CD63-4AAD-8F73-E3EFF1A1BC6D}"/>
    <dgm:cxn modelId="{783F4B50-EEA9-6245-9FBB-3C96516A7124}" type="presOf" srcId="{E1037496-CEAB-46B4-994C-7711CF2F6C18}" destId="{65A9A30E-9E2A-044A-871A-71DFACE0C082}" srcOrd="0" destOrd="0" presId="urn:microsoft.com/office/officeart/2005/8/layout/vList2"/>
    <dgm:cxn modelId="{AA6D4C7D-C2A7-3743-B4D6-7D3665348E2C}" type="presOf" srcId="{CC205D3E-3FB4-4254-94D6-0355368B17FF}" destId="{4480C3F9-AD43-7241-B8B1-202E1076FECF}" srcOrd="0" destOrd="0" presId="urn:microsoft.com/office/officeart/2005/8/layout/vList2"/>
    <dgm:cxn modelId="{97035F83-2FC3-499F-8006-119A033CC6CF}" srcId="{CC205D3E-3FB4-4254-94D6-0355368B17FF}" destId="{E1037496-CEAB-46B4-994C-7711CF2F6C18}" srcOrd="0" destOrd="0" parTransId="{C6962C89-5EF6-4650-981B-13D67DD85286}" sibTransId="{BFB562B3-45A6-4377-80DF-3BC445394507}"/>
    <dgm:cxn modelId="{70D56493-C6B1-426D-927F-5DF1A7C78E48}" srcId="{CC205D3E-3FB4-4254-94D6-0355368B17FF}" destId="{CD352DF7-FDC4-4509-9A52-6A0A69E32805}" srcOrd="3" destOrd="0" parTransId="{F034AF6B-A031-4F27-A12D-7A5A8D1F2357}" sibTransId="{AFC75D64-0737-4E78-BC68-A0E1A2D29ECE}"/>
    <dgm:cxn modelId="{06918FC7-5068-7244-82A5-737D9B697542}" type="presOf" srcId="{2B15A44F-472E-498E-AFC1-19AA2041DF49}" destId="{11509386-81E2-164F-A9BB-D6F0AAC3EB5D}" srcOrd="0" destOrd="0" presId="urn:microsoft.com/office/officeart/2005/8/layout/vList2"/>
    <dgm:cxn modelId="{2E22D7E7-36C2-2E4A-A71B-9619532588D5}" type="presOf" srcId="{8F3C0EA6-5CA2-459E-88B7-5B9427933F86}" destId="{5C185D95-9D6E-8F49-9DA9-DC544CCD5471}" srcOrd="0" destOrd="0" presId="urn:microsoft.com/office/officeart/2005/8/layout/vList2"/>
    <dgm:cxn modelId="{8B160EF6-C3EF-48E6-8456-60495664757B}" srcId="{CC205D3E-3FB4-4254-94D6-0355368B17FF}" destId="{8F3C0EA6-5CA2-459E-88B7-5B9427933F86}" srcOrd="2" destOrd="0" parTransId="{D105A52C-C0CB-4ECD-B988-FF13106628D7}" sibTransId="{C478F218-70B0-48D4-A8CA-0841EE7E63DC}"/>
    <dgm:cxn modelId="{03FB2370-E89D-C846-8043-0576361B61AC}" type="presParOf" srcId="{4480C3F9-AD43-7241-B8B1-202E1076FECF}" destId="{65A9A30E-9E2A-044A-871A-71DFACE0C082}" srcOrd="0" destOrd="0" presId="urn:microsoft.com/office/officeart/2005/8/layout/vList2"/>
    <dgm:cxn modelId="{AC000571-D2D8-634A-891E-105249AB1B00}" type="presParOf" srcId="{4480C3F9-AD43-7241-B8B1-202E1076FECF}" destId="{F098F949-E4F8-7644-9212-F61CB1C32F39}" srcOrd="1" destOrd="0" presId="urn:microsoft.com/office/officeart/2005/8/layout/vList2"/>
    <dgm:cxn modelId="{3813570D-46B1-024A-8918-B6723DC031D2}" type="presParOf" srcId="{4480C3F9-AD43-7241-B8B1-202E1076FECF}" destId="{C8F211AA-A1D6-BF44-943F-3B3DA0DD8FE9}" srcOrd="2" destOrd="0" presId="urn:microsoft.com/office/officeart/2005/8/layout/vList2"/>
    <dgm:cxn modelId="{3D39A154-F8E8-3C49-8153-9FCDE4386E35}" type="presParOf" srcId="{4480C3F9-AD43-7241-B8B1-202E1076FECF}" destId="{18508935-D5C6-F443-8147-667EB7BD15F7}" srcOrd="3" destOrd="0" presId="urn:microsoft.com/office/officeart/2005/8/layout/vList2"/>
    <dgm:cxn modelId="{E6EE8D08-7A3B-3349-90C4-0F7F4E7542EC}" type="presParOf" srcId="{4480C3F9-AD43-7241-B8B1-202E1076FECF}" destId="{5C185D95-9D6E-8F49-9DA9-DC544CCD5471}" srcOrd="4" destOrd="0" presId="urn:microsoft.com/office/officeart/2005/8/layout/vList2"/>
    <dgm:cxn modelId="{FFC2F18C-3929-E340-8D38-4C7D950ED757}" type="presParOf" srcId="{4480C3F9-AD43-7241-B8B1-202E1076FECF}" destId="{66E43BD9-F158-074C-8941-A4E85E480E27}" srcOrd="5" destOrd="0" presId="urn:microsoft.com/office/officeart/2005/8/layout/vList2"/>
    <dgm:cxn modelId="{29011D64-C21E-384C-9572-0E699545F6D7}" type="presParOf" srcId="{4480C3F9-AD43-7241-B8B1-202E1076FECF}" destId="{DC2C1BE7-1D58-D945-8192-C2E7C8673A79}" srcOrd="6" destOrd="0" presId="urn:microsoft.com/office/officeart/2005/8/layout/vList2"/>
    <dgm:cxn modelId="{26A06161-4A04-BF4A-BF7D-D74A62231777}" type="presParOf" srcId="{4480C3F9-AD43-7241-B8B1-202E1076FECF}" destId="{A43DB59C-2C24-794F-8CD0-DDF8E2C401CF}" srcOrd="7" destOrd="0" presId="urn:microsoft.com/office/officeart/2005/8/layout/vList2"/>
    <dgm:cxn modelId="{77D76A0E-61DD-234E-AA2E-FCCBC275A847}" type="presParOf" srcId="{4480C3F9-AD43-7241-B8B1-202E1076FECF}" destId="{3699D044-2D2A-A641-8A46-C5AE8775E582}" srcOrd="8" destOrd="0" presId="urn:microsoft.com/office/officeart/2005/8/layout/vList2"/>
    <dgm:cxn modelId="{E413E69D-5A46-B54F-B374-1D673DC609CD}" type="presParOf" srcId="{4480C3F9-AD43-7241-B8B1-202E1076FECF}" destId="{16F3D1BB-B894-7D41-BA9E-06AC99DB5162}" srcOrd="9" destOrd="0" presId="urn:microsoft.com/office/officeart/2005/8/layout/vList2"/>
    <dgm:cxn modelId="{81A627C4-35B9-1947-9F63-24BD3B9A3BD0}" type="presParOf" srcId="{4480C3F9-AD43-7241-B8B1-202E1076FECF}" destId="{11509386-81E2-164F-A9BB-D6F0AAC3EB5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581610-4CF2-1547-98FE-A2EC33984CC9}" type="doc">
      <dgm:prSet loTypeId="urn:microsoft.com/office/officeart/2005/8/layout/process1" loCatId="" qsTypeId="urn:microsoft.com/office/officeart/2005/8/quickstyle/simple2" qsCatId="simple" csTypeId="urn:microsoft.com/office/officeart/2005/8/colors/colorful1" csCatId="colorful" phldr="1"/>
      <dgm:spPr/>
    </dgm:pt>
    <dgm:pt modelId="{865228F3-CF51-864B-9D0D-2B379E2815B5}">
      <dgm:prSet phldrT="[Text]"/>
      <dgm:spPr/>
      <dgm:t>
        <a:bodyPr/>
        <a:lstStyle/>
        <a:p>
          <a:r>
            <a:rPr lang="en-US" dirty="0"/>
            <a:t>Help-seeking</a:t>
          </a:r>
        </a:p>
      </dgm:t>
    </dgm:pt>
    <dgm:pt modelId="{2D77FBCB-7777-2349-87C8-1DDB92748812}" type="parTrans" cxnId="{9B585119-3FE1-7840-B968-F05971D9380F}">
      <dgm:prSet/>
      <dgm:spPr/>
      <dgm:t>
        <a:bodyPr/>
        <a:lstStyle/>
        <a:p>
          <a:endParaRPr lang="en-US"/>
        </a:p>
      </dgm:t>
    </dgm:pt>
    <dgm:pt modelId="{44124BA3-C559-7C4A-AF92-EBCF47A943E9}" type="sibTrans" cxnId="{9B585119-3FE1-7840-B968-F05971D9380F}">
      <dgm:prSet/>
      <dgm:spPr/>
      <dgm:t>
        <a:bodyPr/>
        <a:lstStyle/>
        <a:p>
          <a:endParaRPr lang="en-US"/>
        </a:p>
      </dgm:t>
    </dgm:pt>
    <dgm:pt modelId="{A3219812-739A-3D46-9FC9-D68594ADB654}">
      <dgm:prSet phldrT="[Text]"/>
      <dgm:spPr/>
      <dgm:t>
        <a:bodyPr/>
        <a:lstStyle/>
        <a:p>
          <a:r>
            <a:rPr lang="en-US" dirty="0"/>
            <a:t>Use</a:t>
          </a:r>
        </a:p>
      </dgm:t>
    </dgm:pt>
    <dgm:pt modelId="{5A836086-6A6C-6E41-8AB9-D64D51E5D1EB}" type="parTrans" cxnId="{64FBE110-A755-6040-AA29-5547799330CD}">
      <dgm:prSet/>
      <dgm:spPr/>
      <dgm:t>
        <a:bodyPr/>
        <a:lstStyle/>
        <a:p>
          <a:endParaRPr lang="en-US"/>
        </a:p>
      </dgm:t>
    </dgm:pt>
    <dgm:pt modelId="{52C0D594-470E-4C4C-88B3-F0521EE1A30E}" type="sibTrans" cxnId="{64FBE110-A755-6040-AA29-5547799330CD}">
      <dgm:prSet/>
      <dgm:spPr/>
      <dgm:t>
        <a:bodyPr/>
        <a:lstStyle/>
        <a:p>
          <a:endParaRPr lang="en-US"/>
        </a:p>
      </dgm:t>
    </dgm:pt>
    <dgm:pt modelId="{82DF535B-F758-AD48-A985-964F19EE7CBE}">
      <dgm:prSet phldrT="[Text]"/>
      <dgm:spPr/>
      <dgm:t>
        <a:bodyPr/>
        <a:lstStyle/>
        <a:p>
          <a:r>
            <a:rPr lang="en-US" dirty="0"/>
            <a:t>Benefit/</a:t>
          </a:r>
        </a:p>
        <a:p>
          <a:r>
            <a:rPr lang="en-US" dirty="0"/>
            <a:t>Satisfaction</a:t>
          </a:r>
        </a:p>
      </dgm:t>
    </dgm:pt>
    <dgm:pt modelId="{EF62A3EF-7DF2-1B48-AA9E-0E982124970A}" type="parTrans" cxnId="{0D66F046-595D-F84E-94C3-D47D2F7EEC26}">
      <dgm:prSet/>
      <dgm:spPr/>
      <dgm:t>
        <a:bodyPr/>
        <a:lstStyle/>
        <a:p>
          <a:endParaRPr lang="en-US"/>
        </a:p>
      </dgm:t>
    </dgm:pt>
    <dgm:pt modelId="{E3C18E4E-48B9-1E48-B021-58E630C26A54}" type="sibTrans" cxnId="{0D66F046-595D-F84E-94C3-D47D2F7EEC26}">
      <dgm:prSet/>
      <dgm:spPr/>
      <dgm:t>
        <a:bodyPr/>
        <a:lstStyle/>
        <a:p>
          <a:endParaRPr lang="en-US"/>
        </a:p>
      </dgm:t>
    </dgm:pt>
    <dgm:pt modelId="{AA00AC2F-4A89-B048-80BF-AEC61EA16C70}">
      <dgm:prSet phldrT="[Text]"/>
      <dgm:spPr/>
      <dgm:t>
        <a:bodyPr/>
        <a:lstStyle/>
        <a:p>
          <a:r>
            <a:rPr lang="en-US" dirty="0"/>
            <a:t>Uptake</a:t>
          </a:r>
        </a:p>
      </dgm:t>
    </dgm:pt>
    <dgm:pt modelId="{368E3BEE-B216-7C4A-ACBE-699CFBC77E15}" type="parTrans" cxnId="{8FA5D696-79D3-FF45-B1D7-9B2BE071B867}">
      <dgm:prSet/>
      <dgm:spPr/>
      <dgm:t>
        <a:bodyPr/>
        <a:lstStyle/>
        <a:p>
          <a:endParaRPr lang="en-US"/>
        </a:p>
      </dgm:t>
    </dgm:pt>
    <dgm:pt modelId="{53EDEBBB-F6BD-A748-A192-070EDB2C9AD4}" type="sibTrans" cxnId="{8FA5D696-79D3-FF45-B1D7-9B2BE071B867}">
      <dgm:prSet/>
      <dgm:spPr/>
      <dgm:t>
        <a:bodyPr/>
        <a:lstStyle/>
        <a:p>
          <a:endParaRPr lang="en-US"/>
        </a:p>
      </dgm:t>
    </dgm:pt>
    <dgm:pt modelId="{A2B4BBB1-3D52-FF43-8E98-E497B317349D}" type="pres">
      <dgm:prSet presAssocID="{C9581610-4CF2-1547-98FE-A2EC33984CC9}" presName="Name0" presStyleCnt="0">
        <dgm:presLayoutVars>
          <dgm:dir/>
          <dgm:resizeHandles val="exact"/>
        </dgm:presLayoutVars>
      </dgm:prSet>
      <dgm:spPr/>
    </dgm:pt>
    <dgm:pt modelId="{9FFED4EA-6DDE-CF4A-BE61-33AC4036DB15}" type="pres">
      <dgm:prSet presAssocID="{865228F3-CF51-864B-9D0D-2B379E2815B5}" presName="node" presStyleLbl="node1" presStyleIdx="0" presStyleCnt="4">
        <dgm:presLayoutVars>
          <dgm:bulletEnabled val="1"/>
        </dgm:presLayoutVars>
      </dgm:prSet>
      <dgm:spPr/>
    </dgm:pt>
    <dgm:pt modelId="{B9D6AE72-700F-EA42-8405-0E6D06315318}" type="pres">
      <dgm:prSet presAssocID="{44124BA3-C559-7C4A-AF92-EBCF47A943E9}" presName="sibTrans" presStyleLbl="sibTrans2D1" presStyleIdx="0" presStyleCnt="3"/>
      <dgm:spPr/>
    </dgm:pt>
    <dgm:pt modelId="{3106B622-21D2-D34E-9E89-1EEDADB461DC}" type="pres">
      <dgm:prSet presAssocID="{44124BA3-C559-7C4A-AF92-EBCF47A943E9}" presName="connectorText" presStyleLbl="sibTrans2D1" presStyleIdx="0" presStyleCnt="3"/>
      <dgm:spPr/>
    </dgm:pt>
    <dgm:pt modelId="{7BB5DA4F-6728-0F49-8D9F-141682A2D59A}" type="pres">
      <dgm:prSet presAssocID="{AA00AC2F-4A89-B048-80BF-AEC61EA16C70}" presName="node" presStyleLbl="node1" presStyleIdx="1" presStyleCnt="4">
        <dgm:presLayoutVars>
          <dgm:bulletEnabled val="1"/>
        </dgm:presLayoutVars>
      </dgm:prSet>
      <dgm:spPr/>
    </dgm:pt>
    <dgm:pt modelId="{D985D507-258B-E249-B59D-E7C76F82A7C8}" type="pres">
      <dgm:prSet presAssocID="{53EDEBBB-F6BD-A748-A192-070EDB2C9AD4}" presName="sibTrans" presStyleLbl="sibTrans2D1" presStyleIdx="1" presStyleCnt="3"/>
      <dgm:spPr/>
    </dgm:pt>
    <dgm:pt modelId="{D91E1B47-B21D-CF46-A0AD-ACC7388FEEBA}" type="pres">
      <dgm:prSet presAssocID="{53EDEBBB-F6BD-A748-A192-070EDB2C9AD4}" presName="connectorText" presStyleLbl="sibTrans2D1" presStyleIdx="1" presStyleCnt="3"/>
      <dgm:spPr/>
    </dgm:pt>
    <dgm:pt modelId="{A7EFAF23-46B3-7A4C-9255-F34FD77F594A}" type="pres">
      <dgm:prSet presAssocID="{A3219812-739A-3D46-9FC9-D68594ADB654}" presName="node" presStyleLbl="node1" presStyleIdx="2" presStyleCnt="4">
        <dgm:presLayoutVars>
          <dgm:bulletEnabled val="1"/>
        </dgm:presLayoutVars>
      </dgm:prSet>
      <dgm:spPr/>
    </dgm:pt>
    <dgm:pt modelId="{447ACE6C-DCD9-F04F-9FD2-BEA1CA22B345}" type="pres">
      <dgm:prSet presAssocID="{52C0D594-470E-4C4C-88B3-F0521EE1A30E}" presName="sibTrans" presStyleLbl="sibTrans2D1" presStyleIdx="2" presStyleCnt="3"/>
      <dgm:spPr/>
    </dgm:pt>
    <dgm:pt modelId="{CEA97CDC-C696-7B46-8F51-51725A5DF764}" type="pres">
      <dgm:prSet presAssocID="{52C0D594-470E-4C4C-88B3-F0521EE1A30E}" presName="connectorText" presStyleLbl="sibTrans2D1" presStyleIdx="2" presStyleCnt="3"/>
      <dgm:spPr/>
    </dgm:pt>
    <dgm:pt modelId="{71C2AA47-6A3F-D244-BE95-61127019340E}" type="pres">
      <dgm:prSet presAssocID="{82DF535B-F758-AD48-A985-964F19EE7CBE}" presName="node" presStyleLbl="node1" presStyleIdx="3" presStyleCnt="4">
        <dgm:presLayoutVars>
          <dgm:bulletEnabled val="1"/>
        </dgm:presLayoutVars>
      </dgm:prSet>
      <dgm:spPr/>
    </dgm:pt>
  </dgm:ptLst>
  <dgm:cxnLst>
    <dgm:cxn modelId="{64FBE110-A755-6040-AA29-5547799330CD}" srcId="{C9581610-4CF2-1547-98FE-A2EC33984CC9}" destId="{A3219812-739A-3D46-9FC9-D68594ADB654}" srcOrd="2" destOrd="0" parTransId="{5A836086-6A6C-6E41-8AB9-D64D51E5D1EB}" sibTransId="{52C0D594-470E-4C4C-88B3-F0521EE1A30E}"/>
    <dgm:cxn modelId="{9B585119-3FE1-7840-B968-F05971D9380F}" srcId="{C9581610-4CF2-1547-98FE-A2EC33984CC9}" destId="{865228F3-CF51-864B-9D0D-2B379E2815B5}" srcOrd="0" destOrd="0" parTransId="{2D77FBCB-7777-2349-87C8-1DDB92748812}" sibTransId="{44124BA3-C559-7C4A-AF92-EBCF47A943E9}"/>
    <dgm:cxn modelId="{A5F7B237-50A3-4C48-9FF8-ED947F7CF5EC}" type="presOf" srcId="{44124BA3-C559-7C4A-AF92-EBCF47A943E9}" destId="{B9D6AE72-700F-EA42-8405-0E6D06315318}" srcOrd="0" destOrd="0" presId="urn:microsoft.com/office/officeart/2005/8/layout/process1"/>
    <dgm:cxn modelId="{2187F044-094A-3842-9A23-31E821F10411}" type="presOf" srcId="{A3219812-739A-3D46-9FC9-D68594ADB654}" destId="{A7EFAF23-46B3-7A4C-9255-F34FD77F594A}" srcOrd="0" destOrd="0" presId="urn:microsoft.com/office/officeart/2005/8/layout/process1"/>
    <dgm:cxn modelId="{0D66F046-595D-F84E-94C3-D47D2F7EEC26}" srcId="{C9581610-4CF2-1547-98FE-A2EC33984CC9}" destId="{82DF535B-F758-AD48-A985-964F19EE7CBE}" srcOrd="3" destOrd="0" parTransId="{EF62A3EF-7DF2-1B48-AA9E-0E982124970A}" sibTransId="{E3C18E4E-48B9-1E48-B021-58E630C26A54}"/>
    <dgm:cxn modelId="{42358D51-AD90-A144-B167-15966D0188A8}" type="presOf" srcId="{C9581610-4CF2-1547-98FE-A2EC33984CC9}" destId="{A2B4BBB1-3D52-FF43-8E98-E497B317349D}" srcOrd="0" destOrd="0" presId="urn:microsoft.com/office/officeart/2005/8/layout/process1"/>
    <dgm:cxn modelId="{8B3B4581-3A66-EC4A-B05D-31F906730434}" type="presOf" srcId="{44124BA3-C559-7C4A-AF92-EBCF47A943E9}" destId="{3106B622-21D2-D34E-9E89-1EEDADB461DC}" srcOrd="1" destOrd="0" presId="urn:microsoft.com/office/officeart/2005/8/layout/process1"/>
    <dgm:cxn modelId="{8FA5D696-79D3-FF45-B1D7-9B2BE071B867}" srcId="{C9581610-4CF2-1547-98FE-A2EC33984CC9}" destId="{AA00AC2F-4A89-B048-80BF-AEC61EA16C70}" srcOrd="1" destOrd="0" parTransId="{368E3BEE-B216-7C4A-ACBE-699CFBC77E15}" sibTransId="{53EDEBBB-F6BD-A748-A192-070EDB2C9AD4}"/>
    <dgm:cxn modelId="{CFCA2BC5-03CA-1B40-9F35-3E3A6D6DCF08}" type="presOf" srcId="{53EDEBBB-F6BD-A748-A192-070EDB2C9AD4}" destId="{D91E1B47-B21D-CF46-A0AD-ACC7388FEEBA}" srcOrd="1" destOrd="0" presId="urn:microsoft.com/office/officeart/2005/8/layout/process1"/>
    <dgm:cxn modelId="{FCD3C3C9-FE6C-824D-9105-3D16096B8541}" type="presOf" srcId="{52C0D594-470E-4C4C-88B3-F0521EE1A30E}" destId="{447ACE6C-DCD9-F04F-9FD2-BEA1CA22B345}" srcOrd="0" destOrd="0" presId="urn:microsoft.com/office/officeart/2005/8/layout/process1"/>
    <dgm:cxn modelId="{91B878CC-F22E-FD41-B46D-8EF39795E709}" type="presOf" srcId="{52C0D594-470E-4C4C-88B3-F0521EE1A30E}" destId="{CEA97CDC-C696-7B46-8F51-51725A5DF764}" srcOrd="1" destOrd="0" presId="urn:microsoft.com/office/officeart/2005/8/layout/process1"/>
    <dgm:cxn modelId="{9278E6CC-0C99-D646-975A-71FE8A7B452C}" type="presOf" srcId="{82DF535B-F758-AD48-A985-964F19EE7CBE}" destId="{71C2AA47-6A3F-D244-BE95-61127019340E}" srcOrd="0" destOrd="0" presId="urn:microsoft.com/office/officeart/2005/8/layout/process1"/>
    <dgm:cxn modelId="{BEFDA6DF-EA99-F640-8818-1AFD6E75CB5C}" type="presOf" srcId="{53EDEBBB-F6BD-A748-A192-070EDB2C9AD4}" destId="{D985D507-258B-E249-B59D-E7C76F82A7C8}" srcOrd="0" destOrd="0" presId="urn:microsoft.com/office/officeart/2005/8/layout/process1"/>
    <dgm:cxn modelId="{974559E4-86B3-F843-8DB1-46EA8B77B9C4}" type="presOf" srcId="{865228F3-CF51-864B-9D0D-2B379E2815B5}" destId="{9FFED4EA-6DDE-CF4A-BE61-33AC4036DB15}" srcOrd="0" destOrd="0" presId="urn:microsoft.com/office/officeart/2005/8/layout/process1"/>
    <dgm:cxn modelId="{938DEEE8-C2D1-6340-8F1E-14602E8BF227}" type="presOf" srcId="{AA00AC2F-4A89-B048-80BF-AEC61EA16C70}" destId="{7BB5DA4F-6728-0F49-8D9F-141682A2D59A}" srcOrd="0" destOrd="0" presId="urn:microsoft.com/office/officeart/2005/8/layout/process1"/>
    <dgm:cxn modelId="{6DFD8795-F0E7-FD4C-ABBD-A1484A9BC8B1}" type="presParOf" srcId="{A2B4BBB1-3D52-FF43-8E98-E497B317349D}" destId="{9FFED4EA-6DDE-CF4A-BE61-33AC4036DB15}" srcOrd="0" destOrd="0" presId="urn:microsoft.com/office/officeart/2005/8/layout/process1"/>
    <dgm:cxn modelId="{ED9A9A88-4DCD-834B-B334-0803A45D7218}" type="presParOf" srcId="{A2B4BBB1-3D52-FF43-8E98-E497B317349D}" destId="{B9D6AE72-700F-EA42-8405-0E6D06315318}" srcOrd="1" destOrd="0" presId="urn:microsoft.com/office/officeart/2005/8/layout/process1"/>
    <dgm:cxn modelId="{3A3AB06A-B1EB-F74F-BF02-DEBD4E04CC96}" type="presParOf" srcId="{B9D6AE72-700F-EA42-8405-0E6D06315318}" destId="{3106B622-21D2-D34E-9E89-1EEDADB461DC}" srcOrd="0" destOrd="0" presId="urn:microsoft.com/office/officeart/2005/8/layout/process1"/>
    <dgm:cxn modelId="{11938B0F-FF63-6949-BCE6-22EF1A8A1F46}" type="presParOf" srcId="{A2B4BBB1-3D52-FF43-8E98-E497B317349D}" destId="{7BB5DA4F-6728-0F49-8D9F-141682A2D59A}" srcOrd="2" destOrd="0" presId="urn:microsoft.com/office/officeart/2005/8/layout/process1"/>
    <dgm:cxn modelId="{8594EBEB-7100-734C-B0BA-6D67DDEA912E}" type="presParOf" srcId="{A2B4BBB1-3D52-FF43-8E98-E497B317349D}" destId="{D985D507-258B-E249-B59D-E7C76F82A7C8}" srcOrd="3" destOrd="0" presId="urn:microsoft.com/office/officeart/2005/8/layout/process1"/>
    <dgm:cxn modelId="{04501D41-D97C-284F-BE83-48979436A8BC}" type="presParOf" srcId="{D985D507-258B-E249-B59D-E7C76F82A7C8}" destId="{D91E1B47-B21D-CF46-A0AD-ACC7388FEEBA}" srcOrd="0" destOrd="0" presId="urn:microsoft.com/office/officeart/2005/8/layout/process1"/>
    <dgm:cxn modelId="{593E86B7-B8F4-2A44-813B-1A703E3FF019}" type="presParOf" srcId="{A2B4BBB1-3D52-FF43-8E98-E497B317349D}" destId="{A7EFAF23-46B3-7A4C-9255-F34FD77F594A}" srcOrd="4" destOrd="0" presId="urn:microsoft.com/office/officeart/2005/8/layout/process1"/>
    <dgm:cxn modelId="{BBB8D13F-2B5A-D749-8B1A-26445DC357E0}" type="presParOf" srcId="{A2B4BBB1-3D52-FF43-8E98-E497B317349D}" destId="{447ACE6C-DCD9-F04F-9FD2-BEA1CA22B345}" srcOrd="5" destOrd="0" presId="urn:microsoft.com/office/officeart/2005/8/layout/process1"/>
    <dgm:cxn modelId="{266F0B52-DAEB-004D-B127-D26DEA28AFB9}" type="presParOf" srcId="{447ACE6C-DCD9-F04F-9FD2-BEA1CA22B345}" destId="{CEA97CDC-C696-7B46-8F51-51725A5DF764}" srcOrd="0" destOrd="0" presId="urn:microsoft.com/office/officeart/2005/8/layout/process1"/>
    <dgm:cxn modelId="{10DE29DD-2319-9D44-AC23-CBEFDD8A72BC}" type="presParOf" srcId="{A2B4BBB1-3D52-FF43-8E98-E497B317349D}" destId="{71C2AA47-6A3F-D244-BE95-61127019340E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5827250-9635-4371-919E-5A575A8ED8C5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A502A95-3726-4C4C-9996-BE7F2CC0329B}">
      <dgm:prSet/>
      <dgm:spPr/>
      <dgm:t>
        <a:bodyPr/>
        <a:lstStyle/>
        <a:p>
          <a:r>
            <a:rPr lang="en-US"/>
            <a:t>Knudsen et al. (2010)</a:t>
          </a:r>
        </a:p>
      </dgm:t>
    </dgm:pt>
    <dgm:pt modelId="{418BC3B9-DA36-4901-BDA7-3AAA1D32D11B}" type="parTrans" cxnId="{2F55AD69-1CB6-4052-8343-628CCA95047D}">
      <dgm:prSet/>
      <dgm:spPr/>
      <dgm:t>
        <a:bodyPr/>
        <a:lstStyle/>
        <a:p>
          <a:endParaRPr lang="en-US"/>
        </a:p>
      </dgm:t>
    </dgm:pt>
    <dgm:pt modelId="{7277E899-3B4A-4A1C-9109-5B024B2AAF7C}" type="sibTrans" cxnId="{2F55AD69-1CB6-4052-8343-628CCA95047D}">
      <dgm:prSet/>
      <dgm:spPr/>
      <dgm:t>
        <a:bodyPr/>
        <a:lstStyle/>
        <a:p>
          <a:endParaRPr lang="en-US"/>
        </a:p>
      </dgm:t>
    </dgm:pt>
    <dgm:pt modelId="{EDDF2C3F-CD8C-433B-AA46-DC16F0CA39AC}">
      <dgm:prSet/>
      <dgm:spPr/>
      <dgm:t>
        <a:bodyPr/>
        <a:lstStyle/>
        <a:p>
          <a:r>
            <a:rPr lang="en-US" dirty="0"/>
            <a:t>Personal (source of motivation, expectation, attitude)</a:t>
          </a:r>
        </a:p>
      </dgm:t>
    </dgm:pt>
    <dgm:pt modelId="{4C670B39-722C-4F41-BE50-08CCA3823AAA}" type="parTrans" cxnId="{386F3956-37F7-4F83-A1EC-FD8A16E62128}">
      <dgm:prSet/>
      <dgm:spPr/>
      <dgm:t>
        <a:bodyPr/>
        <a:lstStyle/>
        <a:p>
          <a:endParaRPr lang="en-US"/>
        </a:p>
      </dgm:t>
    </dgm:pt>
    <dgm:pt modelId="{A09CE0D6-2980-4AB9-8E5B-C0BC5807BAC4}" type="sibTrans" cxnId="{386F3956-37F7-4F83-A1EC-FD8A16E62128}">
      <dgm:prSet/>
      <dgm:spPr/>
      <dgm:t>
        <a:bodyPr/>
        <a:lstStyle/>
        <a:p>
          <a:endParaRPr lang="en-US"/>
        </a:p>
      </dgm:t>
    </dgm:pt>
    <dgm:pt modelId="{587159DE-BF5F-42B8-B5AA-C00177939172}">
      <dgm:prSet/>
      <dgm:spPr/>
      <dgm:t>
        <a:bodyPr/>
        <a:lstStyle/>
        <a:p>
          <a:r>
            <a:rPr lang="en-US" dirty="0"/>
            <a:t>Demographic (age, gender)</a:t>
          </a:r>
        </a:p>
      </dgm:t>
    </dgm:pt>
    <dgm:pt modelId="{0F39E2AB-60EA-49AA-9782-56C3115BA7A5}" type="parTrans" cxnId="{6F295185-B04D-4E29-B561-DA8BB4512004}">
      <dgm:prSet/>
      <dgm:spPr/>
      <dgm:t>
        <a:bodyPr/>
        <a:lstStyle/>
        <a:p>
          <a:endParaRPr lang="en-US"/>
        </a:p>
      </dgm:t>
    </dgm:pt>
    <dgm:pt modelId="{E5F59373-FCCA-4D80-BED5-BA8F771CB91C}" type="sibTrans" cxnId="{6F295185-B04D-4E29-B561-DA8BB4512004}">
      <dgm:prSet/>
      <dgm:spPr/>
      <dgm:t>
        <a:bodyPr/>
        <a:lstStyle/>
        <a:p>
          <a:endParaRPr lang="en-US"/>
        </a:p>
      </dgm:t>
    </dgm:pt>
    <dgm:pt modelId="{D76DB28A-4C5E-4AA2-B299-BEEAF9C8BA26}">
      <dgm:prSet/>
      <dgm:spPr/>
      <dgm:t>
        <a:bodyPr/>
        <a:lstStyle/>
        <a:p>
          <a:r>
            <a:rPr lang="en-US" dirty="0"/>
            <a:t>External (cost, counseling)</a:t>
          </a:r>
        </a:p>
      </dgm:t>
    </dgm:pt>
    <dgm:pt modelId="{0F51A1A3-E876-4487-839F-6CD247DA027C}" type="parTrans" cxnId="{902A9671-6EFF-4E08-B3F5-12EE5E1F89CA}">
      <dgm:prSet/>
      <dgm:spPr/>
      <dgm:t>
        <a:bodyPr/>
        <a:lstStyle/>
        <a:p>
          <a:endParaRPr lang="en-US"/>
        </a:p>
      </dgm:t>
    </dgm:pt>
    <dgm:pt modelId="{D633E38E-C3CA-4D85-B139-7383B92F814A}" type="sibTrans" cxnId="{902A9671-6EFF-4E08-B3F5-12EE5E1F89CA}">
      <dgm:prSet/>
      <dgm:spPr/>
      <dgm:t>
        <a:bodyPr/>
        <a:lstStyle/>
        <a:p>
          <a:endParaRPr lang="en-US"/>
        </a:p>
      </dgm:t>
    </dgm:pt>
    <dgm:pt modelId="{C75B81B5-F623-40ED-B144-79E36A15FBCF}">
      <dgm:prSet/>
      <dgm:spPr/>
      <dgm:t>
        <a:bodyPr/>
        <a:lstStyle/>
        <a:p>
          <a:r>
            <a:rPr lang="en-US"/>
            <a:t>Knoetze et al. (2023) and Mothemela et al. (2023)</a:t>
          </a:r>
        </a:p>
      </dgm:t>
    </dgm:pt>
    <dgm:pt modelId="{900D40C5-9F29-4EA6-9DCF-B427EF78243B}" type="parTrans" cxnId="{976E3B48-9EDD-4DEE-A2B9-18A3F3D0F759}">
      <dgm:prSet/>
      <dgm:spPr/>
      <dgm:t>
        <a:bodyPr/>
        <a:lstStyle/>
        <a:p>
          <a:endParaRPr lang="en-US"/>
        </a:p>
      </dgm:t>
    </dgm:pt>
    <dgm:pt modelId="{34F882E8-E298-4BEF-ADC8-835FE5A383F2}" type="sibTrans" cxnId="{976E3B48-9EDD-4DEE-A2B9-18A3F3D0F759}">
      <dgm:prSet/>
      <dgm:spPr/>
      <dgm:t>
        <a:bodyPr/>
        <a:lstStyle/>
        <a:p>
          <a:endParaRPr lang="en-US"/>
        </a:p>
      </dgm:t>
    </dgm:pt>
    <dgm:pt modelId="{08E9C931-92B7-4493-94B0-DF5815853F83}">
      <dgm:prSet/>
      <dgm:spPr/>
      <dgm:t>
        <a:bodyPr/>
        <a:lstStyle/>
        <a:p>
          <a:r>
            <a:rPr lang="en-US" dirty="0"/>
            <a:t>Audiological (hearing sensitivity, speech perception)</a:t>
          </a:r>
        </a:p>
      </dgm:t>
    </dgm:pt>
    <dgm:pt modelId="{5E29AA48-D7F9-41C3-B486-A4EB13CB1018}" type="parTrans" cxnId="{77314F08-FF80-4FA6-950B-4BB9F48185D6}">
      <dgm:prSet/>
      <dgm:spPr/>
      <dgm:t>
        <a:bodyPr/>
        <a:lstStyle/>
        <a:p>
          <a:endParaRPr lang="en-US"/>
        </a:p>
      </dgm:t>
    </dgm:pt>
    <dgm:pt modelId="{F4912A73-2063-4993-BF29-8399A39B5B50}" type="sibTrans" cxnId="{77314F08-FF80-4FA6-950B-4BB9F48185D6}">
      <dgm:prSet/>
      <dgm:spPr/>
      <dgm:t>
        <a:bodyPr/>
        <a:lstStyle/>
        <a:p>
          <a:endParaRPr lang="en-US"/>
        </a:p>
      </dgm:t>
    </dgm:pt>
    <dgm:pt modelId="{B64D7D72-EF27-4B34-BDE6-00BADE6E53F2}">
      <dgm:prSet/>
      <dgm:spPr/>
      <dgm:t>
        <a:bodyPr/>
        <a:lstStyle/>
        <a:p>
          <a:r>
            <a:rPr lang="en-US" dirty="0"/>
            <a:t>Non-audiological (demographics, social network, health)</a:t>
          </a:r>
        </a:p>
      </dgm:t>
    </dgm:pt>
    <dgm:pt modelId="{198EB0AE-D0E3-4643-927E-0DC82D225562}" type="parTrans" cxnId="{69FCF9E4-7248-46A2-BF2A-4363C9DA132F}">
      <dgm:prSet/>
      <dgm:spPr/>
      <dgm:t>
        <a:bodyPr/>
        <a:lstStyle/>
        <a:p>
          <a:endParaRPr lang="en-US"/>
        </a:p>
      </dgm:t>
    </dgm:pt>
    <dgm:pt modelId="{C508A16C-76F5-429C-BEA9-B17C76F0AE06}" type="sibTrans" cxnId="{69FCF9E4-7248-46A2-BF2A-4363C9DA132F}">
      <dgm:prSet/>
      <dgm:spPr/>
      <dgm:t>
        <a:bodyPr/>
        <a:lstStyle/>
        <a:p>
          <a:endParaRPr lang="en-US"/>
        </a:p>
      </dgm:t>
    </dgm:pt>
    <dgm:pt modelId="{2C138630-B170-7C47-BA20-7D82CC210D7E}" type="pres">
      <dgm:prSet presAssocID="{35827250-9635-4371-919E-5A575A8ED8C5}" presName="Name0" presStyleCnt="0">
        <dgm:presLayoutVars>
          <dgm:dir/>
          <dgm:animLvl val="lvl"/>
          <dgm:resizeHandles val="exact"/>
        </dgm:presLayoutVars>
      </dgm:prSet>
      <dgm:spPr/>
    </dgm:pt>
    <dgm:pt modelId="{95EA743B-72D6-EF4A-90AD-DF1E8BC344DF}" type="pres">
      <dgm:prSet presAssocID="{3A502A95-3726-4C4C-9996-BE7F2CC0329B}" presName="composite" presStyleCnt="0"/>
      <dgm:spPr/>
    </dgm:pt>
    <dgm:pt modelId="{E6760264-D193-B245-B2AE-EE5C6105D652}" type="pres">
      <dgm:prSet presAssocID="{3A502A95-3726-4C4C-9996-BE7F2CC0329B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696055E-EC4E-EB40-B911-476A71D87AC9}" type="pres">
      <dgm:prSet presAssocID="{3A502A95-3726-4C4C-9996-BE7F2CC0329B}" presName="desTx" presStyleLbl="alignAccFollowNode1" presStyleIdx="0" presStyleCnt="2">
        <dgm:presLayoutVars>
          <dgm:bulletEnabled val="1"/>
        </dgm:presLayoutVars>
      </dgm:prSet>
      <dgm:spPr/>
    </dgm:pt>
    <dgm:pt modelId="{BE25B059-5AD9-5A49-9C3F-25400868F096}" type="pres">
      <dgm:prSet presAssocID="{7277E899-3B4A-4A1C-9109-5B024B2AAF7C}" presName="space" presStyleCnt="0"/>
      <dgm:spPr/>
    </dgm:pt>
    <dgm:pt modelId="{4EF2DB57-BB1F-854F-80F8-159D34DAE16E}" type="pres">
      <dgm:prSet presAssocID="{C75B81B5-F623-40ED-B144-79E36A15FBCF}" presName="composite" presStyleCnt="0"/>
      <dgm:spPr/>
    </dgm:pt>
    <dgm:pt modelId="{5C81BF93-5A6D-1349-B183-64BD751C0C0B}" type="pres">
      <dgm:prSet presAssocID="{C75B81B5-F623-40ED-B144-79E36A15FBC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1E291B76-A14A-EB41-A84C-8B619966ED4D}" type="pres">
      <dgm:prSet presAssocID="{C75B81B5-F623-40ED-B144-79E36A15FBC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77314F08-FF80-4FA6-950B-4BB9F48185D6}" srcId="{C75B81B5-F623-40ED-B144-79E36A15FBCF}" destId="{08E9C931-92B7-4493-94B0-DF5815853F83}" srcOrd="0" destOrd="0" parTransId="{5E29AA48-D7F9-41C3-B486-A4EB13CB1018}" sibTransId="{F4912A73-2063-4993-BF29-8399A39B5B50}"/>
    <dgm:cxn modelId="{5DCDF013-9F86-444A-8E6E-AB39FCD396CF}" type="presOf" srcId="{B64D7D72-EF27-4B34-BDE6-00BADE6E53F2}" destId="{1E291B76-A14A-EB41-A84C-8B619966ED4D}" srcOrd="0" destOrd="1" presId="urn:microsoft.com/office/officeart/2005/8/layout/hList1"/>
    <dgm:cxn modelId="{DB4D0920-094C-054B-AA07-6550E628582A}" type="presOf" srcId="{C75B81B5-F623-40ED-B144-79E36A15FBCF}" destId="{5C81BF93-5A6D-1349-B183-64BD751C0C0B}" srcOrd="0" destOrd="0" presId="urn:microsoft.com/office/officeart/2005/8/layout/hList1"/>
    <dgm:cxn modelId="{CB466D5E-443A-5B46-9C46-B8C4076DF78C}" type="presOf" srcId="{35827250-9635-4371-919E-5A575A8ED8C5}" destId="{2C138630-B170-7C47-BA20-7D82CC210D7E}" srcOrd="0" destOrd="0" presId="urn:microsoft.com/office/officeart/2005/8/layout/hList1"/>
    <dgm:cxn modelId="{D4033260-D21A-E448-BEFA-A54EAF397EFB}" type="presOf" srcId="{08E9C931-92B7-4493-94B0-DF5815853F83}" destId="{1E291B76-A14A-EB41-A84C-8B619966ED4D}" srcOrd="0" destOrd="0" presId="urn:microsoft.com/office/officeart/2005/8/layout/hList1"/>
    <dgm:cxn modelId="{976E3B48-9EDD-4DEE-A2B9-18A3F3D0F759}" srcId="{35827250-9635-4371-919E-5A575A8ED8C5}" destId="{C75B81B5-F623-40ED-B144-79E36A15FBCF}" srcOrd="1" destOrd="0" parTransId="{900D40C5-9F29-4EA6-9DCF-B427EF78243B}" sibTransId="{34F882E8-E298-4BEF-ADC8-835FE5A383F2}"/>
    <dgm:cxn modelId="{2F55AD69-1CB6-4052-8343-628CCA95047D}" srcId="{35827250-9635-4371-919E-5A575A8ED8C5}" destId="{3A502A95-3726-4C4C-9996-BE7F2CC0329B}" srcOrd="0" destOrd="0" parTransId="{418BC3B9-DA36-4901-BDA7-3AAA1D32D11B}" sibTransId="{7277E899-3B4A-4A1C-9109-5B024B2AAF7C}"/>
    <dgm:cxn modelId="{8CC4BF4A-5EC4-E049-A430-CE2C6FD22C4A}" type="presOf" srcId="{EDDF2C3F-CD8C-433B-AA46-DC16F0CA39AC}" destId="{9696055E-EC4E-EB40-B911-476A71D87AC9}" srcOrd="0" destOrd="0" presId="urn:microsoft.com/office/officeart/2005/8/layout/hList1"/>
    <dgm:cxn modelId="{902A9671-6EFF-4E08-B3F5-12EE5E1F89CA}" srcId="{3A502A95-3726-4C4C-9996-BE7F2CC0329B}" destId="{D76DB28A-4C5E-4AA2-B299-BEEAF9C8BA26}" srcOrd="2" destOrd="0" parTransId="{0F51A1A3-E876-4487-839F-6CD247DA027C}" sibTransId="{D633E38E-C3CA-4D85-B139-7383B92F814A}"/>
    <dgm:cxn modelId="{386F3956-37F7-4F83-A1EC-FD8A16E62128}" srcId="{3A502A95-3726-4C4C-9996-BE7F2CC0329B}" destId="{EDDF2C3F-CD8C-433B-AA46-DC16F0CA39AC}" srcOrd="0" destOrd="0" parTransId="{4C670B39-722C-4F41-BE50-08CCA3823AAA}" sibTransId="{A09CE0D6-2980-4AB9-8E5B-C0BC5807BAC4}"/>
    <dgm:cxn modelId="{6F295185-B04D-4E29-B561-DA8BB4512004}" srcId="{3A502A95-3726-4C4C-9996-BE7F2CC0329B}" destId="{587159DE-BF5F-42B8-B5AA-C00177939172}" srcOrd="1" destOrd="0" parTransId="{0F39E2AB-60EA-49AA-9782-56C3115BA7A5}" sibTransId="{E5F59373-FCCA-4D80-BED5-BA8F771CB91C}"/>
    <dgm:cxn modelId="{23F83AC7-82F2-DA45-90BF-A0A005CB076A}" type="presOf" srcId="{3A502A95-3726-4C4C-9996-BE7F2CC0329B}" destId="{E6760264-D193-B245-B2AE-EE5C6105D652}" srcOrd="0" destOrd="0" presId="urn:microsoft.com/office/officeart/2005/8/layout/hList1"/>
    <dgm:cxn modelId="{20F00ADB-2ABD-FD4E-BDDC-8EC36C6EF8C1}" type="presOf" srcId="{D76DB28A-4C5E-4AA2-B299-BEEAF9C8BA26}" destId="{9696055E-EC4E-EB40-B911-476A71D87AC9}" srcOrd="0" destOrd="2" presId="urn:microsoft.com/office/officeart/2005/8/layout/hList1"/>
    <dgm:cxn modelId="{69FCF9E4-7248-46A2-BF2A-4363C9DA132F}" srcId="{C75B81B5-F623-40ED-B144-79E36A15FBCF}" destId="{B64D7D72-EF27-4B34-BDE6-00BADE6E53F2}" srcOrd="1" destOrd="0" parTransId="{198EB0AE-D0E3-4643-927E-0DC82D225562}" sibTransId="{C508A16C-76F5-429C-BEA9-B17C76F0AE06}"/>
    <dgm:cxn modelId="{CB2DD4F0-2B86-7F4B-B824-C5542E2F18FF}" type="presOf" srcId="{587159DE-BF5F-42B8-B5AA-C00177939172}" destId="{9696055E-EC4E-EB40-B911-476A71D87AC9}" srcOrd="0" destOrd="1" presId="urn:microsoft.com/office/officeart/2005/8/layout/hList1"/>
    <dgm:cxn modelId="{C8AF2206-EA89-C249-A22A-89F97985C584}" type="presParOf" srcId="{2C138630-B170-7C47-BA20-7D82CC210D7E}" destId="{95EA743B-72D6-EF4A-90AD-DF1E8BC344DF}" srcOrd="0" destOrd="0" presId="urn:microsoft.com/office/officeart/2005/8/layout/hList1"/>
    <dgm:cxn modelId="{295BCD92-8463-4E45-BADA-D21C2E786D96}" type="presParOf" srcId="{95EA743B-72D6-EF4A-90AD-DF1E8BC344DF}" destId="{E6760264-D193-B245-B2AE-EE5C6105D652}" srcOrd="0" destOrd="0" presId="urn:microsoft.com/office/officeart/2005/8/layout/hList1"/>
    <dgm:cxn modelId="{8034580A-938A-FF49-A267-72EC81BB2C4B}" type="presParOf" srcId="{95EA743B-72D6-EF4A-90AD-DF1E8BC344DF}" destId="{9696055E-EC4E-EB40-B911-476A71D87AC9}" srcOrd="1" destOrd="0" presId="urn:microsoft.com/office/officeart/2005/8/layout/hList1"/>
    <dgm:cxn modelId="{49C146C9-2E8B-B644-9326-DE13945E9F03}" type="presParOf" srcId="{2C138630-B170-7C47-BA20-7D82CC210D7E}" destId="{BE25B059-5AD9-5A49-9C3F-25400868F096}" srcOrd="1" destOrd="0" presId="urn:microsoft.com/office/officeart/2005/8/layout/hList1"/>
    <dgm:cxn modelId="{AE69643C-E85B-DE4E-8C5D-7E02EB0960C3}" type="presParOf" srcId="{2C138630-B170-7C47-BA20-7D82CC210D7E}" destId="{4EF2DB57-BB1F-854F-80F8-159D34DAE16E}" srcOrd="2" destOrd="0" presId="urn:microsoft.com/office/officeart/2005/8/layout/hList1"/>
    <dgm:cxn modelId="{385B1E51-C8E9-5142-A453-6A7FE9144BED}" type="presParOf" srcId="{4EF2DB57-BB1F-854F-80F8-159D34DAE16E}" destId="{5C81BF93-5A6D-1349-B183-64BD751C0C0B}" srcOrd="0" destOrd="0" presId="urn:microsoft.com/office/officeart/2005/8/layout/hList1"/>
    <dgm:cxn modelId="{0A140399-F1FE-D849-A700-C168DE724203}" type="presParOf" srcId="{4EF2DB57-BB1F-854F-80F8-159D34DAE16E}" destId="{1E291B76-A14A-EB41-A84C-8B619966ED4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DFFA0-1419-CE47-9D81-94A21777FBBD}">
      <dsp:nvSpPr>
        <dsp:cNvPr id="0" name=""/>
        <dsp:cNvSpPr/>
      </dsp:nvSpPr>
      <dsp:spPr>
        <a:xfrm>
          <a:off x="0" y="0"/>
          <a:ext cx="1093981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83E16D-7DE2-C642-AE26-CB824097AA15}">
      <dsp:nvSpPr>
        <dsp:cNvPr id="0" name=""/>
        <dsp:cNvSpPr/>
      </dsp:nvSpPr>
      <dsp:spPr>
        <a:xfrm>
          <a:off x="0" y="0"/>
          <a:ext cx="10939818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1. Describe benefits of hearing aid use in adults with hearing loss</a:t>
          </a:r>
        </a:p>
      </dsp:txBody>
      <dsp:txXfrm>
        <a:off x="0" y="0"/>
        <a:ext cx="10939818" cy="1087834"/>
      </dsp:txXfrm>
    </dsp:sp>
    <dsp:sp modelId="{57391CC2-81F3-994D-AF54-0B7449F09294}">
      <dsp:nvSpPr>
        <dsp:cNvPr id="0" name=""/>
        <dsp:cNvSpPr/>
      </dsp:nvSpPr>
      <dsp:spPr>
        <a:xfrm>
          <a:off x="0" y="1087834"/>
          <a:ext cx="1093981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FF3795-9B26-0A43-816B-0170A66F0FA1}">
      <dsp:nvSpPr>
        <dsp:cNvPr id="0" name=""/>
        <dsp:cNvSpPr/>
      </dsp:nvSpPr>
      <dsp:spPr>
        <a:xfrm>
          <a:off x="0" y="1087834"/>
          <a:ext cx="10939818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tx1"/>
              </a:solidFill>
            </a:rPr>
            <a:t>2. Discuss reasons why people may or may not seek hearing help</a:t>
          </a:r>
        </a:p>
      </dsp:txBody>
      <dsp:txXfrm>
        <a:off x="0" y="1087834"/>
        <a:ext cx="10939818" cy="1087834"/>
      </dsp:txXfrm>
    </dsp:sp>
    <dsp:sp modelId="{16B5E951-C2EE-2245-A730-44ABC345211D}">
      <dsp:nvSpPr>
        <dsp:cNvPr id="0" name=""/>
        <dsp:cNvSpPr/>
      </dsp:nvSpPr>
      <dsp:spPr>
        <a:xfrm>
          <a:off x="0" y="2175669"/>
          <a:ext cx="1093981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F3B96-46EC-1445-ABF6-525A737378A3}">
      <dsp:nvSpPr>
        <dsp:cNvPr id="0" name=""/>
        <dsp:cNvSpPr/>
      </dsp:nvSpPr>
      <dsp:spPr>
        <a:xfrm>
          <a:off x="0" y="2175669"/>
          <a:ext cx="10939818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tx1"/>
              </a:solidFill>
            </a:rPr>
            <a:t>3. Discuss factors influencing hearing aid uptake in adults with hearing loss</a:t>
          </a:r>
        </a:p>
      </dsp:txBody>
      <dsp:txXfrm>
        <a:off x="0" y="2175669"/>
        <a:ext cx="10939818" cy="1087834"/>
      </dsp:txXfrm>
    </dsp:sp>
    <dsp:sp modelId="{EDCD1563-B984-3248-906C-4F3E794DFBBE}">
      <dsp:nvSpPr>
        <dsp:cNvPr id="0" name=""/>
        <dsp:cNvSpPr/>
      </dsp:nvSpPr>
      <dsp:spPr>
        <a:xfrm>
          <a:off x="0" y="3263503"/>
          <a:ext cx="1093981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16AFEE-F56E-104E-B40B-0822E618D900}">
      <dsp:nvSpPr>
        <dsp:cNvPr id="0" name=""/>
        <dsp:cNvSpPr/>
      </dsp:nvSpPr>
      <dsp:spPr>
        <a:xfrm>
          <a:off x="0" y="3263503"/>
          <a:ext cx="10939818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C00000"/>
              </a:solidFill>
            </a:rPr>
            <a:t>4. Discuss factors influencing hearing aid use and benefit/satisfaction in adults with hearing loss</a:t>
          </a:r>
        </a:p>
      </dsp:txBody>
      <dsp:txXfrm>
        <a:off x="0" y="3263503"/>
        <a:ext cx="10939818" cy="10878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B645C0-6ECB-A34E-A5B9-BF4545485550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1DBC70-709A-594A-A544-23DC4BF1D26C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1. Background information</a:t>
          </a:r>
        </a:p>
      </dsp:txBody>
      <dsp:txXfrm>
        <a:off x="0" y="675"/>
        <a:ext cx="6900512" cy="1106957"/>
      </dsp:txXfrm>
    </dsp:sp>
    <dsp:sp modelId="{9EA61CA2-17E8-D842-A8FE-CB7B4417E4FD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E58BE9-E339-E349-A9E7-287FAA173B5A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2. Behavior change theories</a:t>
          </a:r>
        </a:p>
      </dsp:txBody>
      <dsp:txXfrm>
        <a:off x="0" y="1107633"/>
        <a:ext cx="6900512" cy="1106957"/>
      </dsp:txXfrm>
    </dsp:sp>
    <dsp:sp modelId="{E9E73A45-4486-044E-8E58-46A76C544C36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AE3324-BA7F-3A4E-B0C1-4A84ADCC16C3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3. Hearing aid outcomes</a:t>
          </a:r>
        </a:p>
      </dsp:txBody>
      <dsp:txXfrm>
        <a:off x="0" y="2214591"/>
        <a:ext cx="6900512" cy="1106957"/>
      </dsp:txXfrm>
    </dsp:sp>
    <dsp:sp modelId="{1D1F8F58-5585-FF4C-8718-D2737AC5C3EF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48C53-3142-5B46-BF70-F461FF95C4E1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4. Key factors influencing hearing health outcomes</a:t>
          </a:r>
        </a:p>
      </dsp:txBody>
      <dsp:txXfrm>
        <a:off x="0" y="3321549"/>
        <a:ext cx="6900512" cy="1106957"/>
      </dsp:txXfrm>
    </dsp:sp>
    <dsp:sp modelId="{7F9EE03C-BA1D-5448-BD28-B1243CC821E0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65B954-CF37-A041-BADD-AAA2DC9E7EEA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5. Summary</a:t>
          </a:r>
        </a:p>
      </dsp:txBody>
      <dsp:txXfrm>
        <a:off x="0" y="4428507"/>
        <a:ext cx="6900512" cy="11069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F4E64-2A1E-DF4D-ACC7-97B97ED9D82B}">
      <dsp:nvSpPr>
        <dsp:cNvPr id="0" name=""/>
        <dsp:cNvSpPr/>
      </dsp:nvSpPr>
      <dsp:spPr>
        <a:xfrm>
          <a:off x="1283" y="912303"/>
          <a:ext cx="4672458" cy="233622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First time hearing aid users take on an average 7-10 years to purchase their first hearing aid</a:t>
          </a:r>
        </a:p>
      </dsp:txBody>
      <dsp:txXfrm>
        <a:off x="69709" y="980729"/>
        <a:ext cx="4535606" cy="2199377"/>
      </dsp:txXfrm>
    </dsp:sp>
    <dsp:sp modelId="{A76B77E0-47C4-1649-AD1E-9533FF6B6F54}">
      <dsp:nvSpPr>
        <dsp:cNvPr id="0" name=""/>
        <dsp:cNvSpPr/>
      </dsp:nvSpPr>
      <dsp:spPr>
        <a:xfrm>
          <a:off x="5841857" y="912303"/>
          <a:ext cx="4672458" cy="23362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Estimates suggest 25% of people with hearing loss own hearing aids</a:t>
          </a:r>
        </a:p>
      </dsp:txBody>
      <dsp:txXfrm>
        <a:off x="5910283" y="980729"/>
        <a:ext cx="4535606" cy="21993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A9A30E-9E2A-044A-871A-71DFACE0C082}">
      <dsp:nvSpPr>
        <dsp:cNvPr id="0" name=""/>
        <dsp:cNvSpPr/>
      </dsp:nvSpPr>
      <dsp:spPr>
        <a:xfrm>
          <a:off x="0" y="657488"/>
          <a:ext cx="6245265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Transtheoretical (Stages of change) model</a:t>
          </a:r>
        </a:p>
      </dsp:txBody>
      <dsp:txXfrm>
        <a:off x="31613" y="689101"/>
        <a:ext cx="6182039" cy="584369"/>
      </dsp:txXfrm>
    </dsp:sp>
    <dsp:sp modelId="{C8F211AA-A1D6-BF44-943F-3B3DA0DD8FE9}">
      <dsp:nvSpPr>
        <dsp:cNvPr id="0" name=""/>
        <dsp:cNvSpPr/>
      </dsp:nvSpPr>
      <dsp:spPr>
        <a:xfrm>
          <a:off x="0" y="1382843"/>
          <a:ext cx="6245265" cy="6475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Health belief model </a:t>
          </a:r>
        </a:p>
      </dsp:txBody>
      <dsp:txXfrm>
        <a:off x="31613" y="1414456"/>
        <a:ext cx="6182039" cy="584369"/>
      </dsp:txXfrm>
    </dsp:sp>
    <dsp:sp modelId="{5C185D95-9D6E-8F49-9DA9-DC544CCD5471}">
      <dsp:nvSpPr>
        <dsp:cNvPr id="0" name=""/>
        <dsp:cNvSpPr/>
      </dsp:nvSpPr>
      <dsp:spPr>
        <a:xfrm>
          <a:off x="0" y="2108198"/>
          <a:ext cx="6245265" cy="64759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Protection motivation theory</a:t>
          </a:r>
        </a:p>
      </dsp:txBody>
      <dsp:txXfrm>
        <a:off x="31613" y="2139811"/>
        <a:ext cx="6182039" cy="584369"/>
      </dsp:txXfrm>
    </dsp:sp>
    <dsp:sp modelId="{DC2C1BE7-1D58-D945-8192-C2E7C8673A79}">
      <dsp:nvSpPr>
        <dsp:cNvPr id="0" name=""/>
        <dsp:cNvSpPr/>
      </dsp:nvSpPr>
      <dsp:spPr>
        <a:xfrm>
          <a:off x="0" y="2833553"/>
          <a:ext cx="6245265" cy="6475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Theory of reasoned action</a:t>
          </a:r>
        </a:p>
      </dsp:txBody>
      <dsp:txXfrm>
        <a:off x="31613" y="2865166"/>
        <a:ext cx="6182039" cy="584369"/>
      </dsp:txXfrm>
    </dsp:sp>
    <dsp:sp modelId="{3699D044-2D2A-A641-8A46-C5AE8775E582}">
      <dsp:nvSpPr>
        <dsp:cNvPr id="0" name=""/>
        <dsp:cNvSpPr/>
      </dsp:nvSpPr>
      <dsp:spPr>
        <a:xfrm>
          <a:off x="0" y="3558908"/>
          <a:ext cx="6245265" cy="64759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Theory of planned behavior</a:t>
          </a:r>
        </a:p>
      </dsp:txBody>
      <dsp:txXfrm>
        <a:off x="31613" y="3590521"/>
        <a:ext cx="6182039" cy="584369"/>
      </dsp:txXfrm>
    </dsp:sp>
    <dsp:sp modelId="{11509386-81E2-164F-A9BB-D6F0AAC3EB5D}">
      <dsp:nvSpPr>
        <dsp:cNvPr id="0" name=""/>
        <dsp:cNvSpPr/>
      </dsp:nvSpPr>
      <dsp:spPr>
        <a:xfrm>
          <a:off x="0" y="4284263"/>
          <a:ext cx="6245265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Self-determination theory</a:t>
          </a:r>
        </a:p>
      </dsp:txBody>
      <dsp:txXfrm>
        <a:off x="31613" y="4315876"/>
        <a:ext cx="6182039" cy="5843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ED4EA-6DDE-CF4A-BE61-33AC4036DB15}">
      <dsp:nvSpPr>
        <dsp:cNvPr id="0" name=""/>
        <dsp:cNvSpPr/>
      </dsp:nvSpPr>
      <dsp:spPr>
        <a:xfrm>
          <a:off x="4621" y="354301"/>
          <a:ext cx="2020453" cy="12122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Help-seeking</a:t>
          </a:r>
        </a:p>
      </dsp:txBody>
      <dsp:txXfrm>
        <a:off x="40127" y="389807"/>
        <a:ext cx="1949441" cy="1141260"/>
      </dsp:txXfrm>
    </dsp:sp>
    <dsp:sp modelId="{B9D6AE72-700F-EA42-8405-0E6D06315318}">
      <dsp:nvSpPr>
        <dsp:cNvPr id="0" name=""/>
        <dsp:cNvSpPr/>
      </dsp:nvSpPr>
      <dsp:spPr>
        <a:xfrm>
          <a:off x="2227119" y="709901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227119" y="810115"/>
        <a:ext cx="299835" cy="300644"/>
      </dsp:txXfrm>
    </dsp:sp>
    <dsp:sp modelId="{7BB5DA4F-6728-0F49-8D9F-141682A2D59A}">
      <dsp:nvSpPr>
        <dsp:cNvPr id="0" name=""/>
        <dsp:cNvSpPr/>
      </dsp:nvSpPr>
      <dsp:spPr>
        <a:xfrm>
          <a:off x="2833255" y="354301"/>
          <a:ext cx="2020453" cy="121227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Uptake</a:t>
          </a:r>
        </a:p>
      </dsp:txBody>
      <dsp:txXfrm>
        <a:off x="2868761" y="389807"/>
        <a:ext cx="1949441" cy="1141260"/>
      </dsp:txXfrm>
    </dsp:sp>
    <dsp:sp modelId="{D985D507-258B-E249-B59D-E7C76F82A7C8}">
      <dsp:nvSpPr>
        <dsp:cNvPr id="0" name=""/>
        <dsp:cNvSpPr/>
      </dsp:nvSpPr>
      <dsp:spPr>
        <a:xfrm>
          <a:off x="5055754" y="709901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5055754" y="810115"/>
        <a:ext cx="299835" cy="300644"/>
      </dsp:txXfrm>
    </dsp:sp>
    <dsp:sp modelId="{A7EFAF23-46B3-7A4C-9255-F34FD77F594A}">
      <dsp:nvSpPr>
        <dsp:cNvPr id="0" name=""/>
        <dsp:cNvSpPr/>
      </dsp:nvSpPr>
      <dsp:spPr>
        <a:xfrm>
          <a:off x="5661890" y="354301"/>
          <a:ext cx="2020453" cy="121227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Use</a:t>
          </a:r>
        </a:p>
      </dsp:txBody>
      <dsp:txXfrm>
        <a:off x="5697396" y="389807"/>
        <a:ext cx="1949441" cy="1141260"/>
      </dsp:txXfrm>
    </dsp:sp>
    <dsp:sp modelId="{447ACE6C-DCD9-F04F-9FD2-BEA1CA22B345}">
      <dsp:nvSpPr>
        <dsp:cNvPr id="0" name=""/>
        <dsp:cNvSpPr/>
      </dsp:nvSpPr>
      <dsp:spPr>
        <a:xfrm>
          <a:off x="7884389" y="709901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7884389" y="810115"/>
        <a:ext cx="299835" cy="300644"/>
      </dsp:txXfrm>
    </dsp:sp>
    <dsp:sp modelId="{71C2AA47-6A3F-D244-BE95-61127019340E}">
      <dsp:nvSpPr>
        <dsp:cNvPr id="0" name=""/>
        <dsp:cNvSpPr/>
      </dsp:nvSpPr>
      <dsp:spPr>
        <a:xfrm>
          <a:off x="8490525" y="354301"/>
          <a:ext cx="2020453" cy="121227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Benefit/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Satisfaction</a:t>
          </a:r>
        </a:p>
      </dsp:txBody>
      <dsp:txXfrm>
        <a:off x="8526031" y="389807"/>
        <a:ext cx="1949441" cy="11412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60264-D193-B245-B2AE-EE5C6105D652}">
      <dsp:nvSpPr>
        <dsp:cNvPr id="0" name=""/>
        <dsp:cNvSpPr/>
      </dsp:nvSpPr>
      <dsp:spPr>
        <a:xfrm>
          <a:off x="51" y="99715"/>
          <a:ext cx="4913783" cy="11049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Knudsen et al. (2010)</a:t>
          </a:r>
        </a:p>
      </dsp:txBody>
      <dsp:txXfrm>
        <a:off x="51" y="99715"/>
        <a:ext cx="4913783" cy="1104956"/>
      </dsp:txXfrm>
    </dsp:sp>
    <dsp:sp modelId="{9696055E-EC4E-EB40-B911-476A71D87AC9}">
      <dsp:nvSpPr>
        <dsp:cNvPr id="0" name=""/>
        <dsp:cNvSpPr/>
      </dsp:nvSpPr>
      <dsp:spPr>
        <a:xfrm>
          <a:off x="51" y="1204672"/>
          <a:ext cx="4913783" cy="304695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Personal (source of motivation, expectation, attitude)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Demographic (age, gender)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External (cost, counseling)</a:t>
          </a:r>
        </a:p>
      </dsp:txBody>
      <dsp:txXfrm>
        <a:off x="51" y="1204672"/>
        <a:ext cx="4913783" cy="3046950"/>
      </dsp:txXfrm>
    </dsp:sp>
    <dsp:sp modelId="{5C81BF93-5A6D-1349-B183-64BD751C0C0B}">
      <dsp:nvSpPr>
        <dsp:cNvPr id="0" name=""/>
        <dsp:cNvSpPr/>
      </dsp:nvSpPr>
      <dsp:spPr>
        <a:xfrm>
          <a:off x="5601764" y="99715"/>
          <a:ext cx="4913783" cy="1104956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Knoetze et al. (2023) and Mothemela et al. (2023)</a:t>
          </a:r>
        </a:p>
      </dsp:txBody>
      <dsp:txXfrm>
        <a:off x="5601764" y="99715"/>
        <a:ext cx="4913783" cy="1104956"/>
      </dsp:txXfrm>
    </dsp:sp>
    <dsp:sp modelId="{1E291B76-A14A-EB41-A84C-8B619966ED4D}">
      <dsp:nvSpPr>
        <dsp:cNvPr id="0" name=""/>
        <dsp:cNvSpPr/>
      </dsp:nvSpPr>
      <dsp:spPr>
        <a:xfrm>
          <a:off x="5601764" y="1204672"/>
          <a:ext cx="4913783" cy="3046950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Audiological (hearing sensitivity, speech perception)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Non-audiological (demographics, social network, health)</a:t>
          </a:r>
        </a:p>
      </dsp:txBody>
      <dsp:txXfrm>
        <a:off x="5601764" y="1204672"/>
        <a:ext cx="4913783" cy="3046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93527-8B52-6046-AAC8-756925F8F67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BC104-810B-D742-808B-66C6578B0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66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97142-E6B1-4AD0-ADF6-3D19FD97D7AF}" type="slidenum">
              <a:rPr lang="en-ZA" smtClean="0"/>
              <a:pPr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4596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BC104-810B-D742-808B-66C6578B044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09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BC104-810B-D742-808B-66C6578B044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53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chrome-extension://</a:t>
            </a:r>
            <a:r>
              <a:rPr lang="en-US" dirty="0" err="1"/>
              <a:t>efaidnbmnnnibpcajpcglclefindmkaj</a:t>
            </a:r>
            <a:r>
              <a:rPr lang="en-US" dirty="0"/>
              <a:t>/https://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/articles/PMC10084570/pdf/10.1177_23312165231160978.pdf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BC104-810B-D742-808B-66C6578B044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36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71A43-8E8C-AF49-B90F-EF8510711E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43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71A43-8E8C-AF49-B90F-EF8510711E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30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BC104-810B-D742-808B-66C6578B04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00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BC104-810B-D742-808B-66C6578B04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31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3C95AF-CF4E-3245-9039-1F57E5E98B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52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3C95AF-CF4E-3245-9039-1F57E5E98B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98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www.audiologist.org</a:t>
            </a:r>
            <a:r>
              <a:rPr lang="en-US" dirty="0"/>
              <a:t>/events/quick-links/</a:t>
            </a:r>
            <a:r>
              <a:rPr lang="en-US" dirty="0" err="1"/>
              <a:t>ada</a:t>
            </a:r>
            <a:r>
              <a:rPr lang="en-US" dirty="0"/>
              <a:t>-webinars/item/defining-the-addressable-market-of-otc-vs-prescription-hearing-aids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www.audiologist.org</a:t>
            </a:r>
            <a:r>
              <a:rPr lang="en-US" dirty="0"/>
              <a:t>/events/quick-links/</a:t>
            </a:r>
            <a:r>
              <a:rPr lang="en-US" dirty="0" err="1"/>
              <a:t>ada</a:t>
            </a:r>
            <a:r>
              <a:rPr lang="en-US" dirty="0"/>
              <a:t>-webinars/item/empowering-adults-to-manage-their-hearing-problems-and-how-audiologists-can-help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BC104-810B-D742-808B-66C6578B04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70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BC104-810B-D742-808B-66C6578B04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57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52A88-56E7-8548-B910-A06456DFD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0272DE-2A36-1942-AD64-DD64BAD0F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2E0D4-3920-1545-ACF0-16E22B891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CA45-D246-8E42-B8B6-1836B08560A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A103C-D051-8F43-A1FE-D1247A96B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23A84-91E5-9343-AE6A-3CEB58E32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899-307E-9344-B06A-4F70F419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49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C4E31-3977-434D-B1CA-D6F87B968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A19200-97B0-D64A-B6B5-29C544B31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A7AA5-3DC5-7146-8FD4-6F02F7890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CA45-D246-8E42-B8B6-1836B08560A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76514-2CE5-FD4D-BE1E-04540D18D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1234F-6712-6945-940D-597C37168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899-307E-9344-B06A-4F70F419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0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24DC86-9430-4248-B24A-DCF53197AE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AF243A-5496-E444-880E-4F3B9F016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382A7-6409-7244-92A7-A8243FF2E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CA45-D246-8E42-B8B6-1836B08560A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20FB4-EA0F-8743-96C0-C07DE140E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BF5F2-36F3-9442-9323-F58D0DC32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899-307E-9344-B06A-4F70F419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9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D706D-60D1-4E40-AA94-355C5C87E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A3105-C12E-E24A-B80C-13DD1A2C1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6E529-AC01-4148-8818-AA6C9FA63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CA45-D246-8E42-B8B6-1836B08560A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785E6-FEA2-0243-B6D9-C7B249BEB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71915-FB81-E24E-BC96-4A6103018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899-307E-9344-B06A-4F70F419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77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A7986-7D32-A647-9C10-18598473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A5B83-8CEF-6746-97A9-13DD6615E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A1DFA-9AAC-2246-B584-AC09D0DB0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CA45-D246-8E42-B8B6-1836B08560A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96AEE-1097-9446-A54B-914A1D66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E46DC-A913-F844-A4E3-A7EB9F8FC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899-307E-9344-B06A-4F70F419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1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F51B1-D0CB-3043-9943-3E2693B70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A70C7-C335-294A-8F91-A13ED8474A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32D3-3AD6-0D4A-9952-84522267E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8DDAE-8537-D14A-BBFF-1D361AEA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CA45-D246-8E42-B8B6-1836B08560A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BC6403-D4FA-434F-8678-A00B0C77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49F38-6CA9-0947-85A4-A76139ED7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899-307E-9344-B06A-4F70F419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10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7E760-AEF8-4B4E-8BCF-37C4E715A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E05A0-4EA4-054B-A06A-048EF19C8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4370C4-F755-3542-97A8-8FC264A6C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28130C-3FDB-774C-9F8B-E3502C18D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2BD2-6CA3-B64C-B3FF-23B649365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E25576-9C52-E244-BA76-C76E2880B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CA45-D246-8E42-B8B6-1836B08560A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8B147E-CD90-F948-A5A6-2351846A2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F6ACC3-425E-ED49-A7D2-F620A790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899-307E-9344-B06A-4F70F419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84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5B39F-5163-6244-A791-85DC9AD2B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C2005B-E107-7A46-BBDF-35C8E9D52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CA45-D246-8E42-B8B6-1836B08560A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7CE5E3-FBCD-F448-9389-722929E5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01411D-50DC-8C43-8699-372D6D87A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899-307E-9344-B06A-4F70F419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12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1BB702-5BBB-4244-9395-2A6D06715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CA45-D246-8E42-B8B6-1836B08560A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AE1430-B6CF-D640-8A65-65E0BE6C3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198A7-ED71-CF48-A881-42645C98B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899-307E-9344-B06A-4F70F419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00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C9DD2-A982-AE4E-8132-A84909144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18CA7-FBC8-8040-B4D7-79DE89D7B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1DFF7-3430-6E47-AFAA-957F74D8C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0C6AC-D9FA-A041-BCEB-807EBAF32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CA45-D246-8E42-B8B6-1836B08560A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A08AF-51BE-BA4A-BAC6-395CC1798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159031-85AE-0E49-B252-BA4008261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899-307E-9344-B06A-4F70F419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68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B3307-CE64-CB4F-A9EA-AD6F2F02C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5522AA-F1D8-DB45-A4F6-CC33C8DFF1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A9FB02-B792-B14F-8D15-2B38164DE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BCEFE-534A-8940-AA28-1FCE04487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CA45-D246-8E42-B8B6-1836B08560A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6CF44-1038-2040-8005-A089776DC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C16F5-2CC3-394B-9325-B5D7AE67E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899-307E-9344-B06A-4F70F419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96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404BEA-572F-5146-98EF-592F0316F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E37AD-F007-5F4E-A5D7-BCF647AB0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07A75-BDFF-2F41-98D3-E2F12FDF5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ECA45-D246-8E42-B8B6-1836B08560A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2B4C8-25D7-6840-9DDF-B77138652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F81F7-B5D4-854B-B419-7DB79504B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8C899-307E-9344-B06A-4F70F419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6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virtualhearinglab.org/" TargetMode="External"/><Relationship Id="rId5" Type="http://schemas.openxmlformats.org/officeDocument/2006/relationships/hyperlink" Target="http://www.vinayamanchaiah.com/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hievestudy.org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irtualhearinglab.org/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F126213-F40A-4344-A5A6-11282F84E399}"/>
              </a:ext>
            </a:extLst>
          </p:cNvPr>
          <p:cNvSpPr txBox="1"/>
          <p:nvPr/>
        </p:nvSpPr>
        <p:spPr>
          <a:xfrm>
            <a:off x="0" y="346854"/>
            <a:ext cx="12192000" cy="1509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0" i="0" dirty="0">
                <a:solidFill>
                  <a:srgbClr val="222222"/>
                </a:solidFill>
                <a:effectLst/>
                <a:latin typeface="Alice"/>
              </a:rPr>
              <a:t>Factors influencing hearing help-seeking, hearing aid uptake and outcomes of hearing aids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30926B8-23E6-2043-0F04-7B243BBEB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43" b="30726"/>
          <a:stretch/>
        </p:blipFill>
        <p:spPr bwMode="auto">
          <a:xfrm>
            <a:off x="0" y="1856050"/>
            <a:ext cx="12192000" cy="307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C4ECAEB-3B94-0E4E-1D81-0B040423A1CA}"/>
              </a:ext>
            </a:extLst>
          </p:cNvPr>
          <p:cNvSpPr txBox="1">
            <a:spLocks/>
          </p:cNvSpPr>
          <p:nvPr/>
        </p:nvSpPr>
        <p:spPr>
          <a:xfrm>
            <a:off x="6096000" y="5056230"/>
            <a:ext cx="5949011" cy="1657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Vinaya Manchaiah, </a:t>
            </a:r>
            <a:r>
              <a:rPr lang="en-US" sz="2000" dirty="0" err="1"/>
              <a:t>AuD</a:t>
            </a:r>
            <a:r>
              <a:rPr lang="en-US" sz="2000" dirty="0"/>
              <a:t>, MBA, PhD 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Professor @ University of Colorado School of Medicine  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Director of Audiology @ UCHealth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Personal website: </a:t>
            </a:r>
            <a:r>
              <a:rPr lang="en-US" sz="2000" u="sng" dirty="0">
                <a:hlinkClick r:id="rId5"/>
              </a:rPr>
              <a:t>www.vinayamanchaiah.com</a:t>
            </a:r>
            <a:r>
              <a:rPr lang="en-US" sz="2000" b="1" dirty="0"/>
              <a:t> </a:t>
            </a:r>
            <a:endParaRPr lang="en-US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Lab website: </a:t>
            </a:r>
            <a:r>
              <a:rPr lang="en-US" sz="2000" u="sng" dirty="0">
                <a:hlinkClick r:id="rId6"/>
              </a:rPr>
              <a:t>www.virtualhearinglab.org</a:t>
            </a:r>
            <a:r>
              <a:rPr lang="en-US" sz="2000" b="1" dirty="0"/>
              <a:t>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195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904">
        <p:fade/>
      </p:transition>
    </mc:Choice>
    <mc:Fallback xmlns="">
      <p:transition spd="med" advTm="12904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7AAC4-7A43-7478-A019-E1F5CBC27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41" y="552694"/>
            <a:ext cx="6242538" cy="1325563"/>
          </a:xfrm>
        </p:spPr>
        <p:txBody>
          <a:bodyPr/>
          <a:lstStyle/>
          <a:p>
            <a:r>
              <a:rPr lang="en-US" dirty="0"/>
              <a:t>Dementia and Hearing loss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97CB81-A24D-F9CF-3B2A-3C45BAE46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7500"/>
            <a:ext cx="6762879" cy="28110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51E983-AE99-1328-BF2A-50688E0B0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11" y="0"/>
            <a:ext cx="4960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73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55377-0DBD-3E88-1D3B-409B33622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193" y="410445"/>
            <a:ext cx="10039169" cy="1298448"/>
          </a:xfrm>
        </p:spPr>
        <p:txBody>
          <a:bodyPr anchor="b">
            <a:normAutofit/>
          </a:bodyPr>
          <a:lstStyle/>
          <a:p>
            <a:r>
              <a:rPr lang="en-US" b="0" i="0" dirty="0">
                <a:effectLst/>
                <a:latin typeface="+mn-lt"/>
              </a:rPr>
              <a:t>Hearing Aids and Cognitive Decline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F9D4E-41DC-1ED6-146A-B357C8BEE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20" y="2389218"/>
            <a:ext cx="6295766" cy="259099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C00000"/>
                </a:solidFill>
              </a:rPr>
              <a:t>Hearing aids slow cognitive decline in older adults with high risk for cognitive decline</a:t>
            </a:r>
          </a:p>
        </p:txBody>
      </p:sp>
      <p:pic>
        <p:nvPicPr>
          <p:cNvPr id="1026" name="Picture 2" descr="Aging and Cognitive Health Evaluation in Elders (ACHIEVE) Randomized Trial  Protocol V.1.11 March 23, 2023">
            <a:extLst>
              <a:ext uri="{FF2B5EF4-FFF2-40B4-BE49-F238E27FC236}">
                <a16:creationId xmlns:a16="http://schemas.microsoft.com/office/drawing/2014/main" id="{05DECE75-033B-8771-8AAF-CB113BA8F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7537" y="2245739"/>
            <a:ext cx="4677480" cy="197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DC95F5B-BEBA-9B23-6E84-DE51A73F1FB2}"/>
              </a:ext>
            </a:extLst>
          </p:cNvPr>
          <p:cNvSpPr txBox="1">
            <a:spLocks/>
          </p:cNvSpPr>
          <p:nvPr/>
        </p:nvSpPr>
        <p:spPr>
          <a:xfrm>
            <a:off x="1655912" y="5144687"/>
            <a:ext cx="10039169" cy="12984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latin typeface="Arial" panose="020B0604020202020204" pitchFamily="34" charset="0"/>
              </a:rPr>
              <a:t>Aging and Cognitive Health Evaluation in Elders (ACHIEVE) study: </a:t>
            </a:r>
            <a:r>
              <a:rPr lang="en-US" sz="3400" dirty="0">
                <a:latin typeface="Arial" panose="020B0604020202020204" pitchFamily="34" charset="0"/>
                <a:hlinkClick r:id="rId3"/>
              </a:rPr>
              <a:t>https://www.achievestudy.org/</a:t>
            </a:r>
            <a:r>
              <a:rPr lang="en-US" sz="3400" dirty="0">
                <a:latin typeface="Arial" panose="020B0604020202020204" pitchFamily="34" charset="0"/>
              </a:rPr>
              <a:t> 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4057175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s an Invisible Disability, Hearing Loss Often Goes Ignored | Pacific  Northwest Audiology">
            <a:extLst>
              <a:ext uri="{FF2B5EF4-FFF2-40B4-BE49-F238E27FC236}">
                <a16:creationId xmlns:a16="http://schemas.microsoft.com/office/drawing/2014/main" id="{0EEEC82A-70AC-DD92-782D-8FAB818CB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r="4054" b="-1"/>
          <a:stretch/>
        </p:blipFill>
        <p:spPr bwMode="auto">
          <a:xfrm>
            <a:off x="18" y="-78764"/>
            <a:ext cx="12338302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32CDA44-0643-9C58-4E8C-3E702D3CC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dirty="0">
                <a:solidFill>
                  <a:srgbClr val="262626"/>
                </a:solidFill>
              </a:rPr>
              <a:t>People take an average of 7-10 years to realize hearing loss and purchase hearing aids</a:t>
            </a:r>
          </a:p>
        </p:txBody>
      </p:sp>
    </p:spTree>
    <p:extLst>
      <p:ext uri="{BB962C8B-B14F-4D97-AF65-F5344CB8AC3E}">
        <p14:creationId xmlns:p14="http://schemas.microsoft.com/office/powerpoint/2010/main" val="2937041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8FD1E94-B12F-434F-8027-5DBEAC55A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BC8109F-B452-45EE-8BB3-65433C03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250E4C-F39E-785A-2174-3793D42E1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Hearing aid uptake in the Unites States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A489E083-E272-6AC3-B67E-B41F240B85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6538338"/>
              </p:ext>
            </p:extLst>
          </p:nvPr>
        </p:nvGraphicFramePr>
        <p:xfrm>
          <a:off x="838200" y="2011729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9358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CE940D-7568-945B-AC09-7F2A70A86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Unmet hearing healthcare need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C92ED-21FF-5543-3396-D17987D70C9F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Humes (2023) Trends in Hearing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113BA9-E7FA-0F70-A6A5-7088169DD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265" y="832236"/>
            <a:ext cx="7928969" cy="555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50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3E5C0-C6B8-78EB-9A6A-84963022F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Behavior change theories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04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869F22-926D-9E7D-0E65-4D2D4CE9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8000"/>
              <a:t>Behavior change theories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6416743-B116-4989-9C1C-6BD2170E9C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3600560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8408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7" name="Rectangle 104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4CF386-CE76-F070-FB9D-B68FD746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63" y="661975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Transtheoretical (Stages of change) model</a:t>
            </a:r>
            <a:b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4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Transtheoretical Model (Stages of Change)">
            <a:extLst>
              <a:ext uri="{FF2B5EF4-FFF2-40B4-BE49-F238E27FC236}">
                <a16:creationId xmlns:a16="http://schemas.microsoft.com/office/drawing/2014/main" id="{952D3624-9383-8980-41F9-A9C776342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5540" y="694058"/>
            <a:ext cx="7898650" cy="54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502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E523C-4348-F854-6E2B-2ADCD477E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Patient’s journey of adults with acquired hearing loss (Manchaiah et al., 2011)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76613F-4CAA-C6DF-F102-8A8DA8FD8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78" y="2749053"/>
            <a:ext cx="11661598" cy="156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88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3E5C0-C6B8-78EB-9A6A-84963022F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Hearing aid outcomes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32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9D8233B0-41B5-4D9A-AEEC-13DB66A8C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400">
                <a:latin typeface="+mn-lt"/>
                <a:ea typeface="Gotham Rounded Book" charset="0"/>
                <a:cs typeface="Gotham Rounded Book" charset="0"/>
              </a:rPr>
              <a:t>Collaborators</a:t>
            </a:r>
          </a:p>
        </p:txBody>
      </p: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060" name="Rectangle 2059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1" name="Rectangle 2060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341E3F-6597-B01F-B541-CE752A847DBC}"/>
              </a:ext>
            </a:extLst>
          </p:cNvPr>
          <p:cNvSpPr txBox="1"/>
          <p:nvPr/>
        </p:nvSpPr>
        <p:spPr>
          <a:xfrm>
            <a:off x="5754355" y="4781835"/>
            <a:ext cx="2616998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77240">
              <a:spcAft>
                <a:spcPts val="600"/>
              </a:spcAft>
            </a:pPr>
            <a:r>
              <a:rPr lang="en-US" sz="17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Faheema</a:t>
            </a: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Mahomed-</a:t>
            </a:r>
            <a:r>
              <a:rPr lang="en-US" sz="17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Asmail</a:t>
            </a:r>
            <a:endParaRPr lang="en-US" sz="17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defTabSz="777240">
              <a:spcAft>
                <a:spcPts val="600"/>
              </a:spcAft>
            </a:pPr>
            <a:r>
              <a:rPr lang="en-US" sz="17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Associate Professor</a:t>
            </a:r>
          </a:p>
          <a:p>
            <a:pPr algn="ctr" defTabSz="777240">
              <a:spcAft>
                <a:spcPts val="600"/>
              </a:spcAft>
            </a:pPr>
            <a:r>
              <a:rPr lang="en-US" sz="17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 of Pretoria</a:t>
            </a:r>
            <a:endParaRPr lang="en-US" sz="2000" i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64205-C140-A2EA-3B0F-3C27A43D3C52}"/>
              </a:ext>
            </a:extLst>
          </p:cNvPr>
          <p:cNvSpPr txBox="1"/>
          <p:nvPr/>
        </p:nvSpPr>
        <p:spPr>
          <a:xfrm>
            <a:off x="8695285" y="4783649"/>
            <a:ext cx="2173800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77240">
              <a:spcAft>
                <a:spcPts val="600"/>
              </a:spcAft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Wet Swanepoel</a:t>
            </a:r>
          </a:p>
          <a:p>
            <a:pPr algn="ctr" defTabSz="777240">
              <a:spcAft>
                <a:spcPts val="600"/>
              </a:spcAft>
            </a:pPr>
            <a:r>
              <a:rPr lang="en-US" sz="17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Professor of Audiology</a:t>
            </a:r>
          </a:p>
          <a:p>
            <a:pPr algn="ctr" defTabSz="777240">
              <a:spcAft>
                <a:spcPts val="600"/>
              </a:spcAft>
            </a:pPr>
            <a:r>
              <a:rPr lang="en-US" sz="17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 of Pretoria</a:t>
            </a:r>
            <a:endParaRPr lang="en-US" sz="2000" i="1"/>
          </a:p>
        </p:txBody>
      </p:sp>
      <p:pic>
        <p:nvPicPr>
          <p:cNvPr id="2052" name="Picture 4" descr="DeWet Swanepoel (@DeWetSwanepoel) / Twitter">
            <a:extLst>
              <a:ext uri="{FF2B5EF4-FFF2-40B4-BE49-F238E27FC236}">
                <a16:creationId xmlns:a16="http://schemas.microsoft.com/office/drawing/2014/main" id="{E349DEA1-82FF-DC92-646D-0F2891C94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193" y="2985122"/>
            <a:ext cx="1533984" cy="153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A357D2-58A4-98A4-F7AA-E0EE02C3B17C}"/>
              </a:ext>
            </a:extLst>
          </p:cNvPr>
          <p:cNvSpPr txBox="1"/>
          <p:nvPr/>
        </p:nvSpPr>
        <p:spPr>
          <a:xfrm>
            <a:off x="821337" y="4783650"/>
            <a:ext cx="2059538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77240">
              <a:spcAft>
                <a:spcPts val="600"/>
              </a:spcAft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Megan </a:t>
            </a:r>
            <a:r>
              <a:rPr lang="en-US" sz="17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Knotze</a:t>
            </a:r>
            <a:endParaRPr lang="en-US" sz="17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defTabSz="777240">
              <a:spcAft>
                <a:spcPts val="600"/>
              </a:spcAft>
            </a:pPr>
            <a:r>
              <a:rPr lang="en-US" sz="17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PhD Student</a:t>
            </a:r>
          </a:p>
          <a:p>
            <a:pPr algn="ctr" defTabSz="777240">
              <a:spcAft>
                <a:spcPts val="600"/>
              </a:spcAft>
            </a:pPr>
            <a:r>
              <a:rPr lang="en-US" sz="17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 of Pretoria</a:t>
            </a:r>
            <a:endParaRPr lang="en-US" sz="2000" i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9C3F0F-A4D3-5ED6-D7FA-21AFE6A2E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153" y="2978527"/>
            <a:ext cx="1540579" cy="1540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82471D-AC53-AFC2-723F-4FE926E99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565" y="2978527"/>
            <a:ext cx="1540579" cy="1540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87018-321F-C214-0625-E4EA81AADBBE}"/>
              </a:ext>
            </a:extLst>
          </p:cNvPr>
          <p:cNvSpPr txBox="1"/>
          <p:nvPr/>
        </p:nvSpPr>
        <p:spPr>
          <a:xfrm>
            <a:off x="3283673" y="4781835"/>
            <a:ext cx="2059538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77240">
              <a:spcAft>
                <a:spcPts val="600"/>
              </a:spcAft>
            </a:pPr>
            <a:r>
              <a:rPr lang="en-US" sz="17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Bopane</a:t>
            </a: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Mothemela</a:t>
            </a:r>
            <a:endParaRPr lang="en-US" sz="17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defTabSz="777240">
              <a:spcAft>
                <a:spcPts val="600"/>
              </a:spcAft>
            </a:pPr>
            <a:r>
              <a:rPr lang="en-US" sz="17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PhD Student</a:t>
            </a:r>
          </a:p>
          <a:p>
            <a:pPr algn="ctr" defTabSz="777240">
              <a:spcAft>
                <a:spcPts val="600"/>
              </a:spcAft>
            </a:pPr>
            <a:r>
              <a:rPr lang="en-US" sz="17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 of Pretoria</a:t>
            </a:r>
            <a:endParaRPr lang="en-US" sz="2000" i="1"/>
          </a:p>
        </p:txBody>
      </p:sp>
      <p:pic>
        <p:nvPicPr>
          <p:cNvPr id="9" name="Picture 2" descr="Megan Knoetze - Assistant Lecturer - University of Pretoria/Universiteit  van Pretoria | LinkedIn">
            <a:extLst>
              <a:ext uri="{FF2B5EF4-FFF2-40B4-BE49-F238E27FC236}">
                <a16:creationId xmlns:a16="http://schemas.microsoft.com/office/drawing/2014/main" id="{BA485DF6-72EF-4687-B0F5-E995B8134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92" y="2978527"/>
            <a:ext cx="1540579" cy="154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07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445">
        <p:fade/>
      </p:transition>
    </mc:Choice>
    <mc:Fallback xmlns="">
      <p:transition spd="med" advTm="55445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CE940D-7568-945B-AC09-7F2A70A86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Hearing aid outcomes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258B9-8A4A-64BB-32C8-C82E2DE57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71" y="1831403"/>
            <a:ext cx="11667281" cy="466147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effectLst/>
                <a:ea typeface="Times New Roman" panose="02020603050405020304" pitchFamily="18" charset="0"/>
              </a:rPr>
              <a:t>Outcome: Something that follows as a result or consequence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dirty="0">
              <a:effectLst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Hearing aid outcomes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Hearing/ Communication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Anxiety/depression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Quality of life</a:t>
            </a:r>
          </a:p>
          <a:p>
            <a:pPr marL="457200" lvl="1" indent="0">
              <a:spcBef>
                <a:spcPts val="600"/>
              </a:spcBef>
              <a:spcAft>
                <a:spcPts val="1200"/>
              </a:spcAft>
              <a:buNone/>
            </a:pPr>
            <a:endParaRPr lang="en-US" sz="28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Hearing aid outcome is measured in terms of “benefit” and/or ”satisfaction”</a:t>
            </a:r>
          </a:p>
        </p:txBody>
      </p:sp>
    </p:spTree>
    <p:extLst>
      <p:ext uri="{BB962C8B-B14F-4D97-AF65-F5344CB8AC3E}">
        <p14:creationId xmlns:p14="http://schemas.microsoft.com/office/powerpoint/2010/main" val="3533449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6386C-96A1-2418-3E3D-79B83DC65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Hearing Aid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8327E-43A6-4F84-A389-89A0C83CC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effectLst/>
                <a:ea typeface="Times New Roman" panose="02020603050405020304" pitchFamily="18" charset="0"/>
              </a:rPr>
              <a:t>Hearing aid benefit and satisfaction are strongly related, but they are two separate constructs (e.g., Wong et al., 2003). </a:t>
            </a:r>
          </a:p>
          <a:p>
            <a:endParaRPr lang="en-US" dirty="0">
              <a:effectLst/>
              <a:ea typeface="Times New Roman" panose="02020603050405020304" pitchFamily="18" charset="0"/>
            </a:endParaRPr>
          </a:p>
          <a:p>
            <a:r>
              <a:rPr lang="en-US" b="1" dirty="0">
                <a:effectLst/>
                <a:ea typeface="Times New Roman" panose="02020603050405020304" pitchFamily="18" charset="0"/>
              </a:rPr>
              <a:t>Hearing aid benefit </a:t>
            </a:r>
            <a:r>
              <a:rPr lang="en-US" dirty="0">
                <a:effectLst/>
                <a:ea typeface="Times New Roman" panose="02020603050405020304" pitchFamily="18" charset="0"/>
              </a:rPr>
              <a:t>can be defined as </a:t>
            </a:r>
            <a:r>
              <a:rPr lang="en-US" u="sng" dirty="0">
                <a:effectLst/>
                <a:ea typeface="Times New Roman" panose="02020603050405020304" pitchFamily="18" charset="0"/>
              </a:rPr>
              <a:t>improvement </a:t>
            </a:r>
            <a:r>
              <a:rPr lang="en-US" dirty="0">
                <a:effectLst/>
                <a:ea typeface="Times New Roman" panose="02020603050405020304" pitchFamily="18" charset="0"/>
              </a:rPr>
              <a:t>in hearing function and communication ability as a result of hearing aid performance. </a:t>
            </a:r>
          </a:p>
          <a:p>
            <a:endParaRPr lang="en-US" dirty="0">
              <a:effectLst/>
              <a:ea typeface="Times New Roman" panose="02020603050405020304" pitchFamily="18" charset="0"/>
            </a:endParaRPr>
          </a:p>
          <a:p>
            <a:r>
              <a:rPr lang="en-US" b="1" dirty="0">
                <a:effectLst/>
                <a:ea typeface="Times New Roman" panose="02020603050405020304" pitchFamily="18" charset="0"/>
              </a:rPr>
              <a:t>Hearing aid satisfaction </a:t>
            </a:r>
            <a:r>
              <a:rPr lang="en-US" dirty="0">
                <a:effectLst/>
                <a:ea typeface="Times New Roman" panose="02020603050405020304" pitchFamily="18" charset="0"/>
              </a:rPr>
              <a:t>can be defined as a hearing aid user’s </a:t>
            </a:r>
            <a:r>
              <a:rPr lang="en-US" u="sng" dirty="0">
                <a:effectLst/>
                <a:ea typeface="Times New Roman" panose="02020603050405020304" pitchFamily="18" charset="0"/>
              </a:rPr>
              <a:t>positive emotional appraisal </a:t>
            </a:r>
            <a:r>
              <a:rPr lang="en-US" dirty="0">
                <a:effectLst/>
                <a:ea typeface="Times New Roman" panose="02020603050405020304" pitchFamily="18" charset="0"/>
              </a:rPr>
              <a:t>of their hearing aid experience in the context of their expectations.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644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E940D-7568-945B-AC09-7F2A70A86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Hearing Health Outcomes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6ED5F9C-719E-DF69-E8C5-941FFAFB256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963960"/>
          <a:ext cx="10515600" cy="1920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40243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3E5C0-C6B8-78EB-9A6A-84963022F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Key factors influencing hearing health outcomes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34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5904B4-839D-B2B7-A47D-3DFCB4A26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39134"/>
            <a:ext cx="7772400" cy="577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08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4F98F-2A4E-BCEA-0425-6543CF7EA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299" y="235382"/>
            <a:ext cx="8722487" cy="650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85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F6D81C-9CF2-DBC7-40B6-D06349808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057" y="197641"/>
            <a:ext cx="9089571" cy="646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87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AB6E7-DAA7-B4E4-E616-F5F69A9C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2237" cy="1325563"/>
          </a:xfrm>
        </p:spPr>
        <p:txBody>
          <a:bodyPr>
            <a:normAutofit/>
          </a:bodyPr>
          <a:lstStyle/>
          <a:p>
            <a:r>
              <a:rPr lang="en-US" sz="5600"/>
              <a:t>Systematic reviews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46E7080-D760-27F8-9D24-89A8E9FFBD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1436601"/>
              </p:ext>
            </p:extLst>
          </p:nvPr>
        </p:nvGraphicFramePr>
        <p:xfrm>
          <a:off x="1154787" y="2003195"/>
          <a:ext cx="10598316" cy="40336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79159">
                  <a:extLst>
                    <a:ext uri="{9D8B030D-6E8A-4147-A177-3AD203B41FA5}">
                      <a16:colId xmlns:a16="http://schemas.microsoft.com/office/drawing/2014/main" val="98356034"/>
                    </a:ext>
                  </a:extLst>
                </a:gridCol>
                <a:gridCol w="3290647">
                  <a:extLst>
                    <a:ext uri="{9D8B030D-6E8A-4147-A177-3AD203B41FA5}">
                      <a16:colId xmlns:a16="http://schemas.microsoft.com/office/drawing/2014/main" val="2950607982"/>
                    </a:ext>
                  </a:extLst>
                </a:gridCol>
                <a:gridCol w="3328510">
                  <a:extLst>
                    <a:ext uri="{9D8B030D-6E8A-4147-A177-3AD203B41FA5}">
                      <a16:colId xmlns:a16="http://schemas.microsoft.com/office/drawing/2014/main" val="3438637038"/>
                    </a:ext>
                  </a:extLst>
                </a:gridCol>
              </a:tblGrid>
              <a:tr h="683507">
                <a:tc>
                  <a:txBody>
                    <a:bodyPr/>
                    <a:lstStyle/>
                    <a:p>
                      <a:r>
                        <a:rPr lang="en-US" sz="2200" b="1" cap="none" spc="0">
                          <a:solidFill>
                            <a:schemeClr val="bg1"/>
                          </a:solidFill>
                        </a:rPr>
                        <a:t>Knudsen et al. (2010)</a:t>
                      </a:r>
                    </a:p>
                  </a:txBody>
                  <a:tcPr marL="101082" marR="72201" marT="144403" marB="144403" anchor="ctr"/>
                </a:tc>
                <a:tc>
                  <a:txBody>
                    <a:bodyPr/>
                    <a:lstStyle/>
                    <a:p>
                      <a:r>
                        <a:rPr lang="en-US" sz="2200" b="1" cap="none" spc="0" err="1">
                          <a:solidFill>
                            <a:schemeClr val="bg1"/>
                          </a:solidFill>
                        </a:rPr>
                        <a:t>Knoetze</a:t>
                      </a:r>
                      <a:r>
                        <a:rPr lang="en-US" sz="2200" b="1" cap="none" spc="0">
                          <a:solidFill>
                            <a:schemeClr val="bg1"/>
                          </a:solidFill>
                        </a:rPr>
                        <a:t> et al. (2023)</a:t>
                      </a:r>
                    </a:p>
                  </a:txBody>
                  <a:tcPr marL="101082" marR="72201" marT="144403" marB="144403" anchor="ctr"/>
                </a:tc>
                <a:tc>
                  <a:txBody>
                    <a:bodyPr/>
                    <a:lstStyle/>
                    <a:p>
                      <a:r>
                        <a:rPr lang="en-US" sz="2200" b="1" cap="none" spc="0" err="1">
                          <a:solidFill>
                            <a:schemeClr val="bg1"/>
                          </a:solidFill>
                        </a:rPr>
                        <a:t>Mothemela</a:t>
                      </a:r>
                      <a:r>
                        <a:rPr lang="en-US" sz="2200" b="1" cap="none" spc="0">
                          <a:solidFill>
                            <a:schemeClr val="bg1"/>
                          </a:solidFill>
                        </a:rPr>
                        <a:t> et al. (2023)</a:t>
                      </a:r>
                    </a:p>
                  </a:txBody>
                  <a:tcPr marL="101082" marR="72201" marT="144403" marB="144403" anchor="ctr"/>
                </a:tc>
                <a:extLst>
                  <a:ext uri="{0D108BD9-81ED-4DB2-BD59-A6C34878D82A}">
                    <a16:rowId xmlns:a16="http://schemas.microsoft.com/office/drawing/2014/main" val="4178212256"/>
                  </a:ext>
                </a:extLst>
              </a:tr>
              <a:tr h="534319">
                <a:tc>
                  <a:txBody>
                    <a:bodyPr/>
                    <a:lstStyle/>
                    <a:p>
                      <a:r>
                        <a:rPr lang="en-US" sz="1900" cap="none" spc="0" dirty="0">
                          <a:solidFill>
                            <a:schemeClr val="tx1"/>
                          </a:solidFill>
                        </a:rPr>
                        <a:t>Help seeking, Uptake, Use, Satisfaction</a:t>
                      </a:r>
                    </a:p>
                  </a:txBody>
                  <a:tcPr marL="101082" marR="72201" marT="72201" marB="144403"/>
                </a:tc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Help-seeking, Uptake</a:t>
                      </a:r>
                    </a:p>
                  </a:txBody>
                  <a:tcPr marL="101082" marR="72201" marT="72201" marB="144403"/>
                </a:tc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Use, Benefit, Satisfaction</a:t>
                      </a:r>
                    </a:p>
                  </a:txBody>
                  <a:tcPr marL="101082" marR="72201" marT="72201" marB="144403"/>
                </a:tc>
                <a:extLst>
                  <a:ext uri="{0D108BD9-81ED-4DB2-BD59-A6C34878D82A}">
                    <a16:rowId xmlns:a16="http://schemas.microsoft.com/office/drawing/2014/main" val="2575980369"/>
                  </a:ext>
                </a:extLst>
              </a:tr>
              <a:tr h="563171"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1980-2009</a:t>
                      </a:r>
                    </a:p>
                  </a:txBody>
                  <a:tcPr marL="101082" marR="72201" marT="72201" marB="144403"/>
                </a:tc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2011-2022</a:t>
                      </a:r>
                    </a:p>
                  </a:txBody>
                  <a:tcPr marL="101082" marR="72201" marT="72201" marB="1444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2011-2022</a:t>
                      </a:r>
                    </a:p>
                  </a:txBody>
                  <a:tcPr marL="101082" marR="72201" marT="72201" marB="144403"/>
                </a:tc>
                <a:extLst>
                  <a:ext uri="{0D108BD9-81ED-4DB2-BD59-A6C34878D82A}">
                    <a16:rowId xmlns:a16="http://schemas.microsoft.com/office/drawing/2014/main" val="1069410136"/>
                  </a:ext>
                </a:extLst>
              </a:tr>
              <a:tr h="563171"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39 manuscripts </a:t>
                      </a:r>
                    </a:p>
                  </a:txBody>
                  <a:tcPr marL="101082" marR="72201" marT="72201" marB="144403"/>
                </a:tc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42 manuscripts</a:t>
                      </a:r>
                    </a:p>
                  </a:txBody>
                  <a:tcPr marL="101082" marR="72201" marT="72201" marB="144403"/>
                </a:tc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46 manuscripts</a:t>
                      </a:r>
                    </a:p>
                  </a:txBody>
                  <a:tcPr marL="101082" marR="72201" marT="72201" marB="144403"/>
                </a:tc>
                <a:extLst>
                  <a:ext uri="{0D108BD9-81ED-4DB2-BD59-A6C34878D82A}">
                    <a16:rowId xmlns:a16="http://schemas.microsoft.com/office/drawing/2014/main" val="531290319"/>
                  </a:ext>
                </a:extLst>
              </a:tr>
              <a:tr h="563171"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4 outcomes: 31 </a:t>
                      </a:r>
                    </a:p>
                  </a:txBody>
                  <a:tcPr marL="101082" marR="72201" marT="72201" marB="1444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Help-seeking: 70 (42 + 28)</a:t>
                      </a:r>
                    </a:p>
                  </a:txBody>
                  <a:tcPr marL="101082" marR="72201" marT="72201" marB="144403"/>
                </a:tc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Use: 47</a:t>
                      </a:r>
                    </a:p>
                  </a:txBody>
                  <a:tcPr marL="101082" marR="72201" marT="72201" marB="144403"/>
                </a:tc>
                <a:extLst>
                  <a:ext uri="{0D108BD9-81ED-4DB2-BD59-A6C34878D82A}">
                    <a16:rowId xmlns:a16="http://schemas.microsoft.com/office/drawing/2014/main" val="3636742026"/>
                  </a:ext>
                </a:extLst>
              </a:tr>
              <a:tr h="563171">
                <a:tc>
                  <a:txBody>
                    <a:bodyPr/>
                    <a:lstStyle/>
                    <a:p>
                      <a:endParaRPr lang="en-US" sz="1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1082" marR="72201" marT="72201" marB="144403"/>
                </a:tc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Uptake: 159 (93 + 66)</a:t>
                      </a:r>
                    </a:p>
                  </a:txBody>
                  <a:tcPr marL="101082" marR="72201" marT="72201" marB="144403"/>
                </a:tc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Benefit: 17</a:t>
                      </a:r>
                    </a:p>
                  </a:txBody>
                  <a:tcPr marL="101082" marR="72201" marT="72201" marB="144403"/>
                </a:tc>
                <a:extLst>
                  <a:ext uri="{0D108BD9-81ED-4DB2-BD59-A6C34878D82A}">
                    <a16:rowId xmlns:a16="http://schemas.microsoft.com/office/drawing/2014/main" val="928622603"/>
                  </a:ext>
                </a:extLst>
              </a:tr>
              <a:tr h="563171">
                <a:tc>
                  <a:txBody>
                    <a:bodyPr/>
                    <a:lstStyle/>
                    <a:p>
                      <a:endParaRPr lang="en-US" sz="1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01082" marR="72201" marT="72201" marB="144403"/>
                </a:tc>
                <a:tc>
                  <a:txBody>
                    <a:bodyPr/>
                    <a:lstStyle/>
                    <a:p>
                      <a:endParaRPr lang="en-US" sz="1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1082" marR="72201" marT="72201" marB="144403"/>
                </a:tc>
                <a:tc>
                  <a:txBody>
                    <a:bodyPr/>
                    <a:lstStyle/>
                    <a:p>
                      <a:r>
                        <a:rPr lang="en-US" sz="1900" cap="none" spc="0" dirty="0">
                          <a:solidFill>
                            <a:schemeClr val="tx1"/>
                          </a:solidFill>
                        </a:rPr>
                        <a:t>Satisfaction: 37</a:t>
                      </a:r>
                    </a:p>
                  </a:txBody>
                  <a:tcPr marL="101082" marR="72201" marT="72201" marB="144403"/>
                </a:tc>
                <a:extLst>
                  <a:ext uri="{0D108BD9-81ED-4DB2-BD59-A6C34878D82A}">
                    <a16:rowId xmlns:a16="http://schemas.microsoft.com/office/drawing/2014/main" val="2317784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4845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F97016-2F33-820E-97DC-9E0224CE7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2237" cy="1325563"/>
          </a:xfrm>
        </p:spPr>
        <p:txBody>
          <a:bodyPr>
            <a:normAutofit/>
          </a:bodyPr>
          <a:lstStyle/>
          <a:p>
            <a:r>
              <a:rPr lang="en-US" sz="5600"/>
              <a:t>Factor classification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812176E-ED94-FDAF-DA8D-2C5EA0765A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682901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2841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C867FD-B20C-94F8-4F4A-88C8280C6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Possible factors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EBB723-5F99-A03E-75F2-6A1D3C7B5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373" y="735227"/>
            <a:ext cx="8165817" cy="516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48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103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>
                <a:latin typeface="+mn-lt"/>
                <a:ea typeface="Gotham Rounded Book" charset="0"/>
                <a:cs typeface="Gotham Rounded Book" charset="0"/>
              </a:rPr>
              <a:t>Acknowledgements</a:t>
            </a:r>
          </a:p>
        </p:txBody>
      </p:sp>
      <p:sp>
        <p:nvSpPr>
          <p:cNvPr id="104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irtualHearingLab Logo">
            <a:extLst>
              <a:ext uri="{FF2B5EF4-FFF2-40B4-BE49-F238E27FC236}">
                <a16:creationId xmlns:a16="http://schemas.microsoft.com/office/drawing/2014/main" id="{F043919D-F6A8-A3E0-2B07-A84DA83AC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035" y="3307425"/>
            <a:ext cx="3325393" cy="61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arX Group Featured in the Media">
            <a:extLst>
              <a:ext uri="{FF2B5EF4-FFF2-40B4-BE49-F238E27FC236}">
                <a16:creationId xmlns:a16="http://schemas.microsoft.com/office/drawing/2014/main" id="{2E2CB6CB-0C9F-2DB2-25E3-B922C1B49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345" y="5296926"/>
            <a:ext cx="3292087" cy="61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BC442F-2AEF-104D-D9B9-7104A0347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921" y="2228087"/>
            <a:ext cx="3299707" cy="735363"/>
          </a:xfrm>
          <a:prstGeom prst="rect">
            <a:avLst/>
          </a:prstGeom>
        </p:spPr>
      </p:pic>
      <p:pic>
        <p:nvPicPr>
          <p:cNvPr id="1034" name="Picture 10" descr="University of Pretoria">
            <a:extLst>
              <a:ext uri="{FF2B5EF4-FFF2-40B4-BE49-F238E27FC236}">
                <a16:creationId xmlns:a16="http://schemas.microsoft.com/office/drawing/2014/main" id="{D237DDB0-6B42-21B5-5E1B-ECE9A0F64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7" t="34783" r="25937" b="33695"/>
          <a:stretch/>
        </p:blipFill>
        <p:spPr bwMode="auto">
          <a:xfrm>
            <a:off x="4231353" y="3087216"/>
            <a:ext cx="3075386" cy="107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CHealth - Live Extraordinary">
            <a:extLst>
              <a:ext uri="{FF2B5EF4-FFF2-40B4-BE49-F238E27FC236}">
                <a16:creationId xmlns:a16="http://schemas.microsoft.com/office/drawing/2014/main" id="{F45632EF-3CB1-A7A0-48A2-C5EC6C0D2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060" y="2303373"/>
            <a:ext cx="3261158" cy="7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341E3F-6597-B01F-B541-CE752A847DBC}"/>
              </a:ext>
            </a:extLst>
          </p:cNvPr>
          <p:cNvSpPr txBox="1"/>
          <p:nvPr/>
        </p:nvSpPr>
        <p:spPr>
          <a:xfrm>
            <a:off x="1277781" y="2851124"/>
            <a:ext cx="2674707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>
              <a:spcAft>
                <a:spcPts val="600"/>
              </a:spcAft>
            </a:pPr>
            <a:r>
              <a:rPr lang="en-US" sz="25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Academic Partners</a:t>
            </a:r>
            <a:endParaRPr lang="en-US" sz="3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64205-C140-A2EA-3B0F-3C27A43D3C52}"/>
              </a:ext>
            </a:extLst>
          </p:cNvPr>
          <p:cNvSpPr txBox="1"/>
          <p:nvPr/>
        </p:nvSpPr>
        <p:spPr>
          <a:xfrm>
            <a:off x="1398830" y="5296926"/>
            <a:ext cx="2478179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>
              <a:spcAft>
                <a:spcPts val="600"/>
              </a:spcAft>
            </a:pPr>
            <a:r>
              <a:rPr lang="en-US" sz="25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Industry Partners</a:t>
            </a:r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86F8D4-07BF-8BBF-2E90-52C6C4B971E8}"/>
              </a:ext>
            </a:extLst>
          </p:cNvPr>
          <p:cNvSpPr txBox="1"/>
          <p:nvPr/>
        </p:nvSpPr>
        <p:spPr>
          <a:xfrm>
            <a:off x="7840685" y="4022748"/>
            <a:ext cx="2902526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>
              <a:spcAft>
                <a:spcPts val="600"/>
              </a:spcAft>
            </a:pPr>
            <a:r>
              <a:rPr lang="en-US" sz="1920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8"/>
              </a:rPr>
              <a:t>www.virtualhearinglab.org</a:t>
            </a:r>
            <a:r>
              <a:rPr lang="en-US" sz="192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sz="2400"/>
          </a:p>
        </p:txBody>
      </p:sp>
      <p:pic>
        <p:nvPicPr>
          <p:cNvPr id="7" name="Picture 2" descr="Home | Sonova International">
            <a:extLst>
              <a:ext uri="{FF2B5EF4-FFF2-40B4-BE49-F238E27FC236}">
                <a16:creationId xmlns:a16="http://schemas.microsoft.com/office/drawing/2014/main" id="{75C845C4-F5BD-04F2-FDBB-764F106C1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170" y="5004136"/>
            <a:ext cx="2233956" cy="117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0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445">
        <p:fade/>
      </p:transition>
    </mc:Choice>
    <mc:Fallback xmlns="">
      <p:transition spd="med" advTm="55445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22E4F-64DE-B5B3-AE86-5D1878872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Number of studies per factor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9C484-D13A-22B7-A07A-741BB6E75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360" y="1818226"/>
            <a:ext cx="8209280" cy="49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06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ACC14-93D4-CF98-8EBE-0A7C2D672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365125"/>
            <a:ext cx="10592526" cy="1261373"/>
          </a:xfrm>
        </p:spPr>
        <p:txBody>
          <a:bodyPr>
            <a:normAutofit/>
          </a:bodyPr>
          <a:lstStyle/>
          <a:p>
            <a:r>
              <a:rPr lang="en-US" sz="3600" dirty="0"/>
              <a:t>Factors influencing </a:t>
            </a:r>
            <a:r>
              <a:rPr lang="en-US" sz="3600" b="1" dirty="0"/>
              <a:t>hearing help-seeking</a:t>
            </a:r>
            <a:br>
              <a:rPr lang="en-US" sz="3600" dirty="0"/>
            </a:br>
            <a:r>
              <a:rPr lang="en-US" sz="3600" dirty="0"/>
              <a:t>(</a:t>
            </a:r>
            <a:r>
              <a:rPr lang="en-US" sz="3600" dirty="0" err="1"/>
              <a:t>Knoetze</a:t>
            </a:r>
            <a:r>
              <a:rPr lang="en-US" sz="3600" dirty="0"/>
              <a:t> et al., 2023)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B33139-71F4-1ABC-A05E-F5A6CDD3B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926" y="2012578"/>
            <a:ext cx="7772400" cy="463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01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ACC14-93D4-CF98-8EBE-0A7C2D672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365125"/>
            <a:ext cx="10592526" cy="1261373"/>
          </a:xfrm>
        </p:spPr>
        <p:txBody>
          <a:bodyPr>
            <a:normAutofit/>
          </a:bodyPr>
          <a:lstStyle/>
          <a:p>
            <a:r>
              <a:rPr lang="en-US" sz="3600" dirty="0"/>
              <a:t>Factors influencing </a:t>
            </a:r>
            <a:r>
              <a:rPr lang="en-US" sz="3600" b="1" dirty="0"/>
              <a:t>hearing aid uptake</a:t>
            </a:r>
            <a:br>
              <a:rPr lang="en-US" sz="3600" dirty="0"/>
            </a:br>
            <a:r>
              <a:rPr lang="en-US" sz="3600" dirty="0"/>
              <a:t>(</a:t>
            </a:r>
            <a:r>
              <a:rPr lang="en-US" sz="3600" dirty="0" err="1"/>
              <a:t>Knoetze</a:t>
            </a:r>
            <a:r>
              <a:rPr lang="en-US" sz="3600" dirty="0"/>
              <a:t> et al., 2023)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569F9-D2F3-4295-3E7E-6B0FC57F3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640" y="1877362"/>
            <a:ext cx="7772400" cy="461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71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3FD8EEA-3C64-DBF7-A945-972A2CC55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365125"/>
            <a:ext cx="10592526" cy="1261373"/>
          </a:xfrm>
        </p:spPr>
        <p:txBody>
          <a:bodyPr>
            <a:normAutofit/>
          </a:bodyPr>
          <a:lstStyle/>
          <a:p>
            <a:r>
              <a:rPr lang="en-US" sz="3600" dirty="0"/>
              <a:t>Factors influencing </a:t>
            </a:r>
            <a:r>
              <a:rPr lang="en-US" sz="3600" b="1" dirty="0"/>
              <a:t>hearing aid use</a:t>
            </a:r>
            <a:br>
              <a:rPr lang="en-US" sz="3600" dirty="0"/>
            </a:br>
            <a:r>
              <a:rPr lang="en-US" sz="3600" dirty="0"/>
              <a:t>(</a:t>
            </a:r>
            <a:r>
              <a:rPr lang="en-US" sz="3600" dirty="0" err="1"/>
              <a:t>Mothemela</a:t>
            </a:r>
            <a:r>
              <a:rPr lang="en-US" sz="3600" dirty="0"/>
              <a:t> et al., 2023)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4CA334-E6FB-7D3F-654D-0D1B43AAD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507" y="1910080"/>
            <a:ext cx="8569099" cy="458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75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3FD8EEA-3C64-DBF7-A945-972A2CC55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365125"/>
            <a:ext cx="10592526" cy="1261373"/>
          </a:xfrm>
        </p:spPr>
        <p:txBody>
          <a:bodyPr>
            <a:normAutofit/>
          </a:bodyPr>
          <a:lstStyle/>
          <a:p>
            <a:r>
              <a:rPr lang="en-US" sz="3600" dirty="0"/>
              <a:t>Factors influencing </a:t>
            </a:r>
            <a:r>
              <a:rPr lang="en-US" sz="3600" b="1" dirty="0"/>
              <a:t>hearing aid benefit</a:t>
            </a:r>
            <a:br>
              <a:rPr lang="en-US" sz="3600" dirty="0"/>
            </a:br>
            <a:r>
              <a:rPr lang="en-US" sz="3600" dirty="0"/>
              <a:t>(</a:t>
            </a:r>
            <a:r>
              <a:rPr lang="en-US" sz="3600" dirty="0" err="1"/>
              <a:t>Mothemela</a:t>
            </a:r>
            <a:r>
              <a:rPr lang="en-US" sz="3600" dirty="0"/>
              <a:t> et al., 2023)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E762EB-96D1-2306-D273-71DF1F85E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99" y="1626498"/>
            <a:ext cx="8065787" cy="494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89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3FD8EEA-3C64-DBF7-A945-972A2CC55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365125"/>
            <a:ext cx="10592526" cy="1261373"/>
          </a:xfrm>
        </p:spPr>
        <p:txBody>
          <a:bodyPr>
            <a:normAutofit/>
          </a:bodyPr>
          <a:lstStyle/>
          <a:p>
            <a:r>
              <a:rPr lang="en-US" sz="3600" dirty="0"/>
              <a:t>Factors influencing </a:t>
            </a:r>
            <a:r>
              <a:rPr lang="en-US" sz="3600" b="1" dirty="0"/>
              <a:t>hearing aid satisfaction</a:t>
            </a:r>
            <a:br>
              <a:rPr lang="en-US" sz="3600" dirty="0"/>
            </a:br>
            <a:r>
              <a:rPr lang="en-US" sz="3600" dirty="0"/>
              <a:t>(</a:t>
            </a:r>
            <a:r>
              <a:rPr lang="en-US" sz="3600" dirty="0" err="1"/>
              <a:t>Mothemela</a:t>
            </a:r>
            <a:r>
              <a:rPr lang="en-US" sz="3600" dirty="0"/>
              <a:t> et al., 2023)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BC6695-427E-92FC-78CD-77DAD4C06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320" y="1784424"/>
            <a:ext cx="8046720" cy="470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53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ACC14-93D4-CF98-8EBE-0A7C2D672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14" y="174625"/>
            <a:ext cx="10424886" cy="1247775"/>
          </a:xfrm>
        </p:spPr>
        <p:txBody>
          <a:bodyPr>
            <a:normAutofit/>
          </a:bodyPr>
          <a:lstStyle/>
          <a:p>
            <a:r>
              <a:rPr lang="en-US" sz="3600" dirty="0"/>
              <a:t>Audiological Factors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712ED6-844F-EB1A-544B-F34DFB193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7557"/>
              </p:ext>
            </p:extLst>
          </p:nvPr>
        </p:nvGraphicFramePr>
        <p:xfrm>
          <a:off x="145304" y="1675008"/>
          <a:ext cx="11755545" cy="4937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36881">
                  <a:extLst>
                    <a:ext uri="{9D8B030D-6E8A-4147-A177-3AD203B41FA5}">
                      <a16:colId xmlns:a16="http://schemas.microsoft.com/office/drawing/2014/main" val="2712170154"/>
                    </a:ext>
                  </a:extLst>
                </a:gridCol>
                <a:gridCol w="1473958">
                  <a:extLst>
                    <a:ext uri="{9D8B030D-6E8A-4147-A177-3AD203B41FA5}">
                      <a16:colId xmlns:a16="http://schemas.microsoft.com/office/drawing/2014/main" val="2211349862"/>
                    </a:ext>
                  </a:extLst>
                </a:gridCol>
                <a:gridCol w="1187356">
                  <a:extLst>
                    <a:ext uri="{9D8B030D-6E8A-4147-A177-3AD203B41FA5}">
                      <a16:colId xmlns:a16="http://schemas.microsoft.com/office/drawing/2014/main" val="179301075"/>
                    </a:ext>
                  </a:extLst>
                </a:gridCol>
                <a:gridCol w="1214650">
                  <a:extLst>
                    <a:ext uri="{9D8B030D-6E8A-4147-A177-3AD203B41FA5}">
                      <a16:colId xmlns:a16="http://schemas.microsoft.com/office/drawing/2014/main" val="642177274"/>
                    </a:ext>
                  </a:extLst>
                </a:gridCol>
                <a:gridCol w="2142700">
                  <a:extLst>
                    <a:ext uri="{9D8B030D-6E8A-4147-A177-3AD203B41FA5}">
                      <a16:colId xmlns:a16="http://schemas.microsoft.com/office/drawing/2014/main" val="25614446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Factors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Help-seeking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Uptake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Benefit/</a:t>
                      </a:r>
                    </a:p>
                    <a:p>
                      <a:r>
                        <a:rPr lang="en-US" sz="2400" dirty="0"/>
                        <a:t>Satisfaction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130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Hearing sensitivity (PTA)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 (0)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 (0)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31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Hearing disability (HHIE)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159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Communication difficulties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658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Speech perception (higher SNR loss)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287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Pre-fitting attitude and beliefs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851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Pre-fitting expectations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 (0)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 (0)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550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Counseling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 (0)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 (0)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390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Hearing aid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833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Service delivery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012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0679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ACC14-93D4-CF98-8EBE-0A7C2D672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14" y="174625"/>
            <a:ext cx="10424886" cy="1247775"/>
          </a:xfrm>
        </p:spPr>
        <p:txBody>
          <a:bodyPr>
            <a:normAutofit/>
          </a:bodyPr>
          <a:lstStyle/>
          <a:p>
            <a:r>
              <a:rPr lang="en-US" sz="3600" dirty="0"/>
              <a:t>Non-Audiological Factors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712ED6-844F-EB1A-544B-F34DFB193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346874"/>
              </p:ext>
            </p:extLst>
          </p:nvPr>
        </p:nvGraphicFramePr>
        <p:xfrm>
          <a:off x="218227" y="1379855"/>
          <a:ext cx="11755545" cy="5303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736881">
                  <a:extLst>
                    <a:ext uri="{9D8B030D-6E8A-4147-A177-3AD203B41FA5}">
                      <a16:colId xmlns:a16="http://schemas.microsoft.com/office/drawing/2014/main" val="2712170154"/>
                    </a:ext>
                  </a:extLst>
                </a:gridCol>
                <a:gridCol w="1473958">
                  <a:extLst>
                    <a:ext uri="{9D8B030D-6E8A-4147-A177-3AD203B41FA5}">
                      <a16:colId xmlns:a16="http://schemas.microsoft.com/office/drawing/2014/main" val="2211349862"/>
                    </a:ext>
                  </a:extLst>
                </a:gridCol>
                <a:gridCol w="1187356">
                  <a:extLst>
                    <a:ext uri="{9D8B030D-6E8A-4147-A177-3AD203B41FA5}">
                      <a16:colId xmlns:a16="http://schemas.microsoft.com/office/drawing/2014/main" val="179301075"/>
                    </a:ext>
                  </a:extLst>
                </a:gridCol>
                <a:gridCol w="1214650">
                  <a:extLst>
                    <a:ext uri="{9D8B030D-6E8A-4147-A177-3AD203B41FA5}">
                      <a16:colId xmlns:a16="http://schemas.microsoft.com/office/drawing/2014/main" val="642177274"/>
                    </a:ext>
                  </a:extLst>
                </a:gridCol>
                <a:gridCol w="2142700">
                  <a:extLst>
                    <a:ext uri="{9D8B030D-6E8A-4147-A177-3AD203B41FA5}">
                      <a16:colId xmlns:a16="http://schemas.microsoft.com/office/drawing/2014/main" val="25614446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Factors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Help-seeking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Uptake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Benefit/</a:t>
                      </a:r>
                    </a:p>
                    <a:p>
                      <a:r>
                        <a:rPr lang="en-US" sz="2400" dirty="0"/>
                        <a:t>Satisfaction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130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31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Gender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159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Socioeconomic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658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Living arrangement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287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Self-reported health and mental 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408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Urbane residency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428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Access to financial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257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Cognitive factors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517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Social factors (social networks, social pressure, stigma)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407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10599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3E5C0-C6B8-78EB-9A6A-84963022F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Summary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99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A86A81-BAB0-F42E-E76A-A8816DFE3D2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Key Findings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E56D6-B6FA-94DC-33E3-F1DD0BFCB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036" y="1929384"/>
            <a:ext cx="10853928" cy="4707556"/>
          </a:xfrm>
        </p:spPr>
        <p:txBody>
          <a:bodyPr vert="horz" lIns="91440" tIns="45720" rIns="91440" bIns="45720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</a:rPr>
              <a:t>Most studies were observational study design and fair quality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</a:rPr>
              <a:t>Most factors have single studies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</a:rPr>
              <a:t>Many factors have conflicting evidence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</a:rPr>
              <a:t>Hearing sensitivity, Self-reported hearing disability and Speech in noise problems are the most important audiological predictive factors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</a:rPr>
              <a:t>Cognitive factors and social networks are emerging non-audiological predictive factors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211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CE940D-7568-945B-AC09-7F2A70A86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Funding / Conflict of Interest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258B9-8A4A-64BB-32C8-C82E2DE57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3556"/>
            <a:ext cx="10515600" cy="3887788"/>
          </a:xfrm>
        </p:spPr>
        <p:txBody>
          <a:bodyPr>
            <a:normAutofit/>
          </a:bodyPr>
          <a:lstStyle/>
          <a:p>
            <a:pPr indent="-457200">
              <a:spcBef>
                <a:spcPts val="0"/>
              </a:spcBef>
              <a:buFont typeface="Wingdings" pitchFamily="2" charset="2"/>
              <a:buChar char="§"/>
            </a:pPr>
            <a:r>
              <a:rPr lang="en-GB" dirty="0">
                <a:ea typeface="Calibri" panose="020F0502020204030204" pitchFamily="34" charset="0"/>
              </a:rPr>
              <a:t>S</a:t>
            </a:r>
            <a:r>
              <a:rPr lang="en-GB" dirty="0">
                <a:effectLst/>
                <a:ea typeface="Calibri" panose="020F0502020204030204" pitchFamily="34" charset="0"/>
              </a:rPr>
              <a:t>cientific advisor of the </a:t>
            </a:r>
            <a:r>
              <a:rPr lang="en-GB" dirty="0" err="1">
                <a:effectLst/>
                <a:ea typeface="Calibri" panose="020F0502020204030204" pitchFamily="34" charset="0"/>
              </a:rPr>
              <a:t>hearX</a:t>
            </a:r>
            <a:r>
              <a:rPr lang="en-GB" dirty="0">
                <a:effectLst/>
                <a:ea typeface="Calibri" panose="020F0502020204030204" pitchFamily="34" charset="0"/>
              </a:rPr>
              <a:t> group</a:t>
            </a:r>
            <a:endParaRPr lang="en-US" dirty="0"/>
          </a:p>
          <a:p>
            <a:pPr marR="0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endParaRPr lang="en-GB" dirty="0">
              <a:effectLst/>
              <a:ea typeface="Calibri" panose="020F0502020204030204" pitchFamily="34" charset="0"/>
            </a:endParaRPr>
          </a:p>
          <a:p>
            <a:pPr marR="0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endParaRPr lang="en-GB" dirty="0">
              <a:ea typeface="Calibri" panose="020F0502020204030204" pitchFamily="34" charset="0"/>
            </a:endParaRPr>
          </a:p>
          <a:p>
            <a:pPr marR="0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GB" dirty="0">
                <a:effectLst/>
                <a:ea typeface="Calibri" panose="020F0502020204030204" pitchFamily="34" charset="0"/>
              </a:rPr>
              <a:t>Funding from </a:t>
            </a:r>
            <a:r>
              <a:rPr lang="en-US" sz="28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the University of Colorado, the National Institute of Health (NIH), William Dement Foundation, and Sonova Holding AG. </a:t>
            </a:r>
            <a:endParaRPr lang="en-GB" dirty="0">
              <a:effectLst/>
              <a:ea typeface="Calibri" panose="020F0502020204030204" pitchFamily="34" charset="0"/>
            </a:endParaRPr>
          </a:p>
          <a:p>
            <a:pPr marR="0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endParaRPr lang="en-GB" dirty="0">
              <a:ea typeface="Calibri" panose="020F0502020204030204" pitchFamily="34" charset="0"/>
            </a:endParaRPr>
          </a:p>
          <a:p>
            <a:pPr marR="0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GB" dirty="0">
                <a:effectLst/>
                <a:ea typeface="Calibri" panose="020F0502020204030204" pitchFamily="34" charset="0"/>
              </a:rPr>
              <a:t>Travel expenses were covered to attend this seminar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effectLst/>
              <a:ea typeface="Calibri" panose="020F0502020204030204" pitchFamily="34" charset="0"/>
            </a:endParaRPr>
          </a:p>
          <a:p>
            <a:endParaRPr lang="en-US" sz="2200" dirty="0">
              <a:latin typeface="Gotham Rounded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8587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0399C-2807-832C-515E-2CE6B2232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Relationship between hearing sensitivity and self-reported hearing disability </a:t>
            </a: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(Humes, 2023)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8F0DC-4C2A-A75A-94C1-763281569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356" y="845918"/>
            <a:ext cx="6408836" cy="501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77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B29BB3-A93F-13A9-6561-7D5616327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727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0B6D9-FBE8-3BB3-3D64-93F4A077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kern="1200" dirty="0">
                <a:latin typeface="+mj-lt"/>
                <a:ea typeface="+mj-ea"/>
                <a:cs typeface="+mj-cs"/>
              </a:rPr>
              <a:t>Learning Outcomes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49701E5-0F03-8FFD-325F-AE26B0FCC1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7566603"/>
              </p:ext>
            </p:extLst>
          </p:nvPr>
        </p:nvGraphicFramePr>
        <p:xfrm>
          <a:off x="838200" y="1825625"/>
          <a:ext cx="1093981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182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CE940D-7568-945B-AC09-7F2A70A86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>
                <a:latin typeface="+mn-lt"/>
              </a:rPr>
              <a:t>Outline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21067EA-9323-A220-0E35-0073675D36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059472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1861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3E5C0-C6B8-78EB-9A6A-84963022F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Background information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3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F9077ACD-AA68-224B-FF01-F41F418F8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1" y="218776"/>
            <a:ext cx="11516497" cy="642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68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ymptoms of Hearing Loss | Listen Hear Diagnostics">
            <a:extLst>
              <a:ext uri="{FF2B5EF4-FFF2-40B4-BE49-F238E27FC236}">
                <a16:creationId xmlns:a16="http://schemas.microsoft.com/office/drawing/2014/main" id="{244AA446-F64E-CC57-42FD-9312F9AA6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90" y="416271"/>
            <a:ext cx="11587419" cy="602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251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67623</TotalTime>
  <Words>1015</Words>
  <Application>Microsoft Office PowerPoint</Application>
  <PresentationFormat>Widescreen</PresentationFormat>
  <Paragraphs>228</Paragraphs>
  <Slides>41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Alice</vt:lpstr>
      <vt:lpstr>Arial</vt:lpstr>
      <vt:lpstr>Calibri</vt:lpstr>
      <vt:lpstr>Calibri Light</vt:lpstr>
      <vt:lpstr>Gotham Rounded Book</vt:lpstr>
      <vt:lpstr>Wingdings</vt:lpstr>
      <vt:lpstr>Office Theme</vt:lpstr>
      <vt:lpstr>PowerPoint Presentation</vt:lpstr>
      <vt:lpstr>Collaborators</vt:lpstr>
      <vt:lpstr>Acknowledgements</vt:lpstr>
      <vt:lpstr>Funding / Conflict of Interest</vt:lpstr>
      <vt:lpstr>Learning Outcomes</vt:lpstr>
      <vt:lpstr>Outline</vt:lpstr>
      <vt:lpstr>1. Background information</vt:lpstr>
      <vt:lpstr>PowerPoint Presentation</vt:lpstr>
      <vt:lpstr>PowerPoint Presentation</vt:lpstr>
      <vt:lpstr>Dementia and Hearing loss</vt:lpstr>
      <vt:lpstr>Hearing Aids and Cognitive Decline</vt:lpstr>
      <vt:lpstr>People take an average of 7-10 years to realize hearing loss and purchase hearing aids</vt:lpstr>
      <vt:lpstr>Hearing aid uptake in the Unites States</vt:lpstr>
      <vt:lpstr>Unmet hearing healthcare need</vt:lpstr>
      <vt:lpstr>2. Behavior change theories</vt:lpstr>
      <vt:lpstr>Behavior change theories</vt:lpstr>
      <vt:lpstr>Transtheoretical (Stages of change) model </vt:lpstr>
      <vt:lpstr>Patient’s journey of adults with acquired hearing loss (Manchaiah et al., 2011)</vt:lpstr>
      <vt:lpstr>3. Hearing aid outcomes</vt:lpstr>
      <vt:lpstr>Hearing aid outcomes</vt:lpstr>
      <vt:lpstr>Hearing Aid Outcomes</vt:lpstr>
      <vt:lpstr>Hearing Health Outcomes</vt:lpstr>
      <vt:lpstr>4. Key factors influencing hearing health outcomes</vt:lpstr>
      <vt:lpstr>PowerPoint Presentation</vt:lpstr>
      <vt:lpstr>PowerPoint Presentation</vt:lpstr>
      <vt:lpstr>PowerPoint Presentation</vt:lpstr>
      <vt:lpstr>Systematic reviews</vt:lpstr>
      <vt:lpstr>Factor classification</vt:lpstr>
      <vt:lpstr>Possible factors</vt:lpstr>
      <vt:lpstr>Number of studies per factor</vt:lpstr>
      <vt:lpstr>Factors influencing hearing help-seeking (Knoetze et al., 2023)</vt:lpstr>
      <vt:lpstr>Factors influencing hearing aid uptake (Knoetze et al., 2023)</vt:lpstr>
      <vt:lpstr>Factors influencing hearing aid use (Mothemela et al., 2023)</vt:lpstr>
      <vt:lpstr>Factors influencing hearing aid benefit (Mothemela et al., 2023)</vt:lpstr>
      <vt:lpstr>Factors influencing hearing aid satisfaction (Mothemela et al., 2023)</vt:lpstr>
      <vt:lpstr>Audiological Factors</vt:lpstr>
      <vt:lpstr>Non-Audiological Factors</vt:lpstr>
      <vt:lpstr>5. Summary</vt:lpstr>
      <vt:lpstr>PowerPoint Presentation</vt:lpstr>
      <vt:lpstr>Relationship between hearing sensitivity and self-reported hearing disability  (Humes, 2023)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 Wet Swanepoel</dc:creator>
  <cp:lastModifiedBy>Mark Parker</cp:lastModifiedBy>
  <cp:revision>438</cp:revision>
  <dcterms:created xsi:type="dcterms:W3CDTF">2020-07-30T09:16:45Z</dcterms:created>
  <dcterms:modified xsi:type="dcterms:W3CDTF">2023-12-01T14:24:29Z</dcterms:modified>
</cp:coreProperties>
</file>