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7" r:id="rId3"/>
  </p:sldMasterIdLst>
  <p:notesMasterIdLst>
    <p:notesMasterId r:id="rId15"/>
  </p:notesMasterIdLst>
  <p:sldIdLst>
    <p:sldId id="3234" r:id="rId4"/>
    <p:sldId id="2147375818" r:id="rId5"/>
    <p:sldId id="2147374521" r:id="rId6"/>
    <p:sldId id="2147375867" r:id="rId7"/>
    <p:sldId id="2147374504" r:id="rId8"/>
    <p:sldId id="2147375942" r:id="rId9"/>
    <p:sldId id="2134807289" r:id="rId10"/>
    <p:sldId id="2147476648" r:id="rId11"/>
    <p:sldId id="2147476628" r:id="rId12"/>
    <p:sldId id="2147476649" r:id="rId13"/>
    <p:sldId id="33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B250379-DD26-46BF-AB95-2D864A554AEA}">
          <p14:sldIdLst>
            <p14:sldId id="3234"/>
            <p14:sldId id="2147375818"/>
            <p14:sldId id="2147374521"/>
            <p14:sldId id="2147375867"/>
            <p14:sldId id="2147374504"/>
            <p14:sldId id="2147375942"/>
            <p14:sldId id="2134807289"/>
            <p14:sldId id="2147476648"/>
            <p14:sldId id="2147476628"/>
            <p14:sldId id="2147476649"/>
            <p14:sldId id="332"/>
          </p14:sldIdLst>
        </p14:section>
        <p14:section name="Appendix" id="{7B6D2A60-B065-4306-8CB9-0ACF514542A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9A4F9C-447E-46C9-AC49-BFEFB9856CF6}" v="39" dt="2023-11-29T14:20:40.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93" autoAdjust="0"/>
  </p:normalViewPr>
  <p:slideViewPr>
    <p:cSldViewPr snapToGrid="0">
      <p:cViewPr varScale="1">
        <p:scale>
          <a:sx n="48" d="100"/>
          <a:sy n="48" d="100"/>
        </p:scale>
        <p:origin x="126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1.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17932A-A7B7-4883-8146-B23A466E0C5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4A89CDC-803D-4215-85AF-5C5BB3D4131B}">
      <dgm:prSet/>
      <dgm:spPr/>
      <dgm:t>
        <a:bodyPr/>
        <a:lstStyle/>
        <a:p>
          <a:pPr>
            <a:lnSpc>
              <a:spcPct val="100000"/>
            </a:lnSpc>
          </a:pPr>
          <a:r>
            <a:rPr lang="en-US" b="0" i="0" dirty="0"/>
            <a:t>$600 margin for All-Day Clear sold in-clinic and HCP website​</a:t>
          </a:r>
          <a:endParaRPr lang="en-US" dirty="0"/>
        </a:p>
      </dgm:t>
    </dgm:pt>
    <dgm:pt modelId="{71C817CD-DC7C-445D-9D8E-613D3FAEDCB2}" type="parTrans" cxnId="{E989B760-05F5-4F77-9D0F-795B5B485340}">
      <dgm:prSet/>
      <dgm:spPr/>
      <dgm:t>
        <a:bodyPr/>
        <a:lstStyle/>
        <a:p>
          <a:endParaRPr lang="en-US"/>
        </a:p>
      </dgm:t>
    </dgm:pt>
    <dgm:pt modelId="{0C0573AE-CF73-4E1B-8031-530EDFCB8752}" type="sibTrans" cxnId="{E989B760-05F5-4F77-9D0F-795B5B485340}">
      <dgm:prSet/>
      <dgm:spPr/>
      <dgm:t>
        <a:bodyPr/>
        <a:lstStyle/>
        <a:p>
          <a:endParaRPr lang="en-US"/>
        </a:p>
      </dgm:t>
    </dgm:pt>
    <dgm:pt modelId="{8EB9976F-2877-4F89-BB6E-642F0F095E7B}">
      <dgm:prSet/>
      <dgm:spPr/>
      <dgm:t>
        <a:bodyPr/>
        <a:lstStyle/>
        <a:p>
          <a:pPr>
            <a:lnSpc>
              <a:spcPct val="100000"/>
            </a:lnSpc>
          </a:pPr>
          <a:r>
            <a:rPr lang="en-US" b="0" i="0"/>
            <a:t>$200 margin on the In-Clinic Care Package ​</a:t>
          </a:r>
          <a:endParaRPr lang="en-US"/>
        </a:p>
      </dgm:t>
    </dgm:pt>
    <dgm:pt modelId="{B991C872-FF95-404E-B923-53CAF3123817}" type="parTrans" cxnId="{91E36372-D6F1-4041-88DC-60FF84B835C7}">
      <dgm:prSet/>
      <dgm:spPr/>
      <dgm:t>
        <a:bodyPr/>
        <a:lstStyle/>
        <a:p>
          <a:endParaRPr lang="en-US"/>
        </a:p>
      </dgm:t>
    </dgm:pt>
    <dgm:pt modelId="{8474106F-A26E-46CB-BA64-A497B049E7C6}" type="sibTrans" cxnId="{91E36372-D6F1-4041-88DC-60FF84B835C7}">
      <dgm:prSet/>
      <dgm:spPr/>
      <dgm:t>
        <a:bodyPr/>
        <a:lstStyle/>
        <a:p>
          <a:endParaRPr lang="en-US"/>
        </a:p>
      </dgm:t>
    </dgm:pt>
    <dgm:pt modelId="{CBA39A2F-97E2-4310-B054-1C427EA2B1C6}">
      <dgm:prSet/>
      <dgm:spPr/>
      <dgm:t>
        <a:bodyPr/>
        <a:lstStyle/>
        <a:p>
          <a:pPr>
            <a:lnSpc>
              <a:spcPct val="100000"/>
            </a:lnSpc>
          </a:pPr>
          <a:r>
            <a:rPr lang="en-US" b="0" i="0"/>
            <a:t>$100 margin on TV Connector​</a:t>
          </a:r>
          <a:endParaRPr lang="en-US"/>
        </a:p>
      </dgm:t>
    </dgm:pt>
    <dgm:pt modelId="{C1509019-016C-4D23-BEE5-FCCA49035D83}" type="parTrans" cxnId="{E871BA47-BE45-4656-B797-455F4BAA6F4D}">
      <dgm:prSet/>
      <dgm:spPr/>
      <dgm:t>
        <a:bodyPr/>
        <a:lstStyle/>
        <a:p>
          <a:endParaRPr lang="en-US"/>
        </a:p>
      </dgm:t>
    </dgm:pt>
    <dgm:pt modelId="{D2D37A1F-6782-4C8D-AA8F-011808E4E182}" type="sibTrans" cxnId="{E871BA47-BE45-4656-B797-455F4BAA6F4D}">
      <dgm:prSet/>
      <dgm:spPr/>
      <dgm:t>
        <a:bodyPr/>
        <a:lstStyle/>
        <a:p>
          <a:endParaRPr lang="en-US"/>
        </a:p>
      </dgm:t>
    </dgm:pt>
    <dgm:pt modelId="{FB7B53F7-B0F3-4012-9A8F-BF3A14E687B4}">
      <dgm:prSet/>
      <dgm:spPr/>
      <dgm:t>
        <a:bodyPr/>
        <a:lstStyle/>
        <a:p>
          <a:pPr>
            <a:lnSpc>
              <a:spcPct val="100000"/>
            </a:lnSpc>
          </a:pPr>
          <a:r>
            <a:rPr lang="en-US" dirty="0"/>
            <a:t>$100 commission on webstore </a:t>
          </a:r>
          <a:r>
            <a:rPr lang="en-US" baseline="0" dirty="0"/>
            <a:t>sales </a:t>
          </a:r>
          <a:endParaRPr lang="en-US" dirty="0"/>
        </a:p>
      </dgm:t>
    </dgm:pt>
    <dgm:pt modelId="{685D48DE-C36F-4921-89E4-8F0915FF0092}" type="parTrans" cxnId="{DDE0FBE4-E40E-42BE-A026-C994842B4DA6}">
      <dgm:prSet/>
      <dgm:spPr/>
      <dgm:t>
        <a:bodyPr/>
        <a:lstStyle/>
        <a:p>
          <a:endParaRPr lang="en-US"/>
        </a:p>
      </dgm:t>
    </dgm:pt>
    <dgm:pt modelId="{26272F16-62C6-4137-AE5A-396F1951256F}" type="sibTrans" cxnId="{DDE0FBE4-E40E-42BE-A026-C994842B4DA6}">
      <dgm:prSet/>
      <dgm:spPr/>
      <dgm:t>
        <a:bodyPr/>
        <a:lstStyle/>
        <a:p>
          <a:endParaRPr lang="en-US"/>
        </a:p>
      </dgm:t>
    </dgm:pt>
    <dgm:pt modelId="{48131824-FA7D-4C7B-9C97-AE27DE312812}">
      <dgm:prSet/>
      <dgm:spPr/>
      <dgm:t>
        <a:bodyPr/>
        <a:lstStyle/>
        <a:p>
          <a:pPr>
            <a:lnSpc>
              <a:spcPct val="100000"/>
            </a:lnSpc>
          </a:pPr>
          <a:r>
            <a:rPr lang="en-US" b="0" i="0" dirty="0"/>
            <a:t>Unlimited opportunities for diagnostic and follow-up services​</a:t>
          </a:r>
          <a:endParaRPr lang="en-US" dirty="0"/>
        </a:p>
      </dgm:t>
    </dgm:pt>
    <dgm:pt modelId="{9BFA9A5D-BA52-4B02-9558-2AA4F09DD56C}" type="parTrans" cxnId="{5E4334EA-BA16-4855-A4D8-FA6F54C86805}">
      <dgm:prSet/>
      <dgm:spPr/>
      <dgm:t>
        <a:bodyPr/>
        <a:lstStyle/>
        <a:p>
          <a:endParaRPr lang="en-US"/>
        </a:p>
      </dgm:t>
    </dgm:pt>
    <dgm:pt modelId="{7B6DCEF1-28DF-4ED8-A129-49232D38171B}" type="sibTrans" cxnId="{5E4334EA-BA16-4855-A4D8-FA6F54C86805}">
      <dgm:prSet/>
      <dgm:spPr/>
      <dgm:t>
        <a:bodyPr/>
        <a:lstStyle/>
        <a:p>
          <a:endParaRPr lang="en-US"/>
        </a:p>
      </dgm:t>
    </dgm:pt>
    <dgm:pt modelId="{57282E8B-61F4-4972-B371-2B0E44D28BE9}">
      <dgm:prSet/>
      <dgm:spPr/>
      <dgm:t>
        <a:bodyPr/>
        <a:lstStyle/>
        <a:p>
          <a:pPr>
            <a:lnSpc>
              <a:spcPct val="100000"/>
            </a:lnSpc>
          </a:pPr>
          <a:r>
            <a:rPr lang="en-US" b="0" i="0"/>
            <a:t>Potential for future hearing aid sales ​</a:t>
          </a:r>
          <a:endParaRPr lang="en-US"/>
        </a:p>
      </dgm:t>
    </dgm:pt>
    <dgm:pt modelId="{64467C9D-C673-4C26-994E-643FEF7C59B8}" type="parTrans" cxnId="{7DF04395-17AF-4959-9294-6481E221387B}">
      <dgm:prSet/>
      <dgm:spPr/>
      <dgm:t>
        <a:bodyPr/>
        <a:lstStyle/>
        <a:p>
          <a:endParaRPr lang="en-US"/>
        </a:p>
      </dgm:t>
    </dgm:pt>
    <dgm:pt modelId="{915C460E-763F-43A3-BF9C-D962078348B8}" type="sibTrans" cxnId="{7DF04395-17AF-4959-9294-6481E221387B}">
      <dgm:prSet/>
      <dgm:spPr/>
      <dgm:t>
        <a:bodyPr/>
        <a:lstStyle/>
        <a:p>
          <a:endParaRPr lang="en-US"/>
        </a:p>
      </dgm:t>
    </dgm:pt>
    <dgm:pt modelId="{4E6588C1-BABE-4CD9-AF1B-2B74C988B15C}">
      <dgm:prSet/>
      <dgm:spPr/>
      <dgm:t>
        <a:bodyPr/>
        <a:lstStyle/>
        <a:p>
          <a:pPr>
            <a:lnSpc>
              <a:spcPct val="100000"/>
            </a:lnSpc>
          </a:pPr>
          <a:r>
            <a:rPr lang="en-US" b="0" i="0"/>
            <a:t>Establishing relationships and future referrals</a:t>
          </a:r>
          <a:endParaRPr lang="en-US"/>
        </a:p>
      </dgm:t>
    </dgm:pt>
    <dgm:pt modelId="{27B111F3-4946-4D2A-9AA8-4181EEC5DAA8}" type="parTrans" cxnId="{38A8EDDE-9F05-43D9-994F-18CB2905515C}">
      <dgm:prSet/>
      <dgm:spPr/>
      <dgm:t>
        <a:bodyPr/>
        <a:lstStyle/>
        <a:p>
          <a:endParaRPr lang="en-US"/>
        </a:p>
      </dgm:t>
    </dgm:pt>
    <dgm:pt modelId="{AFCF6359-94F1-4917-AC0F-77C5E5A43CBF}" type="sibTrans" cxnId="{38A8EDDE-9F05-43D9-994F-18CB2905515C}">
      <dgm:prSet/>
      <dgm:spPr/>
      <dgm:t>
        <a:bodyPr/>
        <a:lstStyle/>
        <a:p>
          <a:endParaRPr lang="en-US"/>
        </a:p>
      </dgm:t>
    </dgm:pt>
    <dgm:pt modelId="{F38BFBB0-5A1F-4584-BD77-8761E5151AD5}" type="pres">
      <dgm:prSet presAssocID="{6517932A-A7B7-4883-8146-B23A466E0C5A}" presName="root" presStyleCnt="0">
        <dgm:presLayoutVars>
          <dgm:dir/>
          <dgm:resizeHandles val="exact"/>
        </dgm:presLayoutVars>
      </dgm:prSet>
      <dgm:spPr/>
    </dgm:pt>
    <dgm:pt modelId="{CA35A393-85C8-474D-B6EB-711BF8187E17}" type="pres">
      <dgm:prSet presAssocID="{44A89CDC-803D-4215-85AF-5C5BB3D4131B}" presName="compNode" presStyleCnt="0"/>
      <dgm:spPr/>
    </dgm:pt>
    <dgm:pt modelId="{752CA7E9-C4A9-4E3C-9C7F-5F3F0D9C5A62}" type="pres">
      <dgm:prSet presAssocID="{44A89CDC-803D-4215-85AF-5C5BB3D4131B}" presName="bgRect" presStyleLbl="bgShp" presStyleIdx="0" presStyleCnt="7" custLinFactNeighborX="70308" custLinFactNeighborY="2465"/>
      <dgm:spPr/>
    </dgm:pt>
    <dgm:pt modelId="{08A31590-3C75-47CB-BF6D-5CF6FB582292}" type="pres">
      <dgm:prSet presAssocID="{44A89CDC-803D-4215-85AF-5C5BB3D4131B}" presName="iconRect" presStyleLbl="nod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egister with solid fill"/>
        </a:ext>
      </dgm:extLst>
    </dgm:pt>
    <dgm:pt modelId="{21234292-51E0-4042-904E-518F968FE110}" type="pres">
      <dgm:prSet presAssocID="{44A89CDC-803D-4215-85AF-5C5BB3D4131B}" presName="spaceRect" presStyleCnt="0"/>
      <dgm:spPr/>
    </dgm:pt>
    <dgm:pt modelId="{B6833C83-56FB-401C-8B3A-A548BED0327B}" type="pres">
      <dgm:prSet presAssocID="{44A89CDC-803D-4215-85AF-5C5BB3D4131B}" presName="parTx" presStyleLbl="revTx" presStyleIdx="0" presStyleCnt="7">
        <dgm:presLayoutVars>
          <dgm:chMax val="0"/>
          <dgm:chPref val="0"/>
        </dgm:presLayoutVars>
      </dgm:prSet>
      <dgm:spPr/>
    </dgm:pt>
    <dgm:pt modelId="{7F0A78A4-4A91-41A1-90CF-4FBE584EDDF8}" type="pres">
      <dgm:prSet presAssocID="{0C0573AE-CF73-4E1B-8031-530EDFCB8752}" presName="sibTrans" presStyleCnt="0"/>
      <dgm:spPr/>
    </dgm:pt>
    <dgm:pt modelId="{83686CB6-1A51-487A-BA79-27632DC7AA12}" type="pres">
      <dgm:prSet presAssocID="{8EB9976F-2877-4F89-BB6E-642F0F095E7B}" presName="compNode" presStyleCnt="0"/>
      <dgm:spPr/>
    </dgm:pt>
    <dgm:pt modelId="{5F2F6BEB-E5F2-4BB1-98B6-D6D6D6B2837C}" type="pres">
      <dgm:prSet presAssocID="{8EB9976F-2877-4F89-BB6E-642F0F095E7B}" presName="bgRect" presStyleLbl="bgShp" presStyleIdx="1" presStyleCnt="7"/>
      <dgm:spPr/>
    </dgm:pt>
    <dgm:pt modelId="{7A01FB0C-CC7E-4172-9DCA-D80C988ADE82}" type="pres">
      <dgm:prSet presAssocID="{8EB9976F-2877-4F89-BB6E-642F0F095E7B}" presName="iconRect" presStyleLbl="nod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tore with solid fill"/>
        </a:ext>
      </dgm:extLst>
    </dgm:pt>
    <dgm:pt modelId="{E77484E7-70C6-4FD1-A3C8-7D1C869EC228}" type="pres">
      <dgm:prSet presAssocID="{8EB9976F-2877-4F89-BB6E-642F0F095E7B}" presName="spaceRect" presStyleCnt="0"/>
      <dgm:spPr/>
    </dgm:pt>
    <dgm:pt modelId="{22B904C7-4623-438A-9BBD-9564ED3DE06B}" type="pres">
      <dgm:prSet presAssocID="{8EB9976F-2877-4F89-BB6E-642F0F095E7B}" presName="parTx" presStyleLbl="revTx" presStyleIdx="1" presStyleCnt="7">
        <dgm:presLayoutVars>
          <dgm:chMax val="0"/>
          <dgm:chPref val="0"/>
        </dgm:presLayoutVars>
      </dgm:prSet>
      <dgm:spPr/>
    </dgm:pt>
    <dgm:pt modelId="{491BA917-F91C-4556-A484-4A08E2B81016}" type="pres">
      <dgm:prSet presAssocID="{8474106F-A26E-46CB-BA64-A497B049E7C6}" presName="sibTrans" presStyleCnt="0"/>
      <dgm:spPr/>
    </dgm:pt>
    <dgm:pt modelId="{A3552563-99EC-464A-A803-5CD0CA0FD292}" type="pres">
      <dgm:prSet presAssocID="{CBA39A2F-97E2-4310-B054-1C427EA2B1C6}" presName="compNode" presStyleCnt="0"/>
      <dgm:spPr/>
    </dgm:pt>
    <dgm:pt modelId="{598F23B8-6EAE-4F6B-8F1F-DE27CEE037AC}" type="pres">
      <dgm:prSet presAssocID="{CBA39A2F-97E2-4310-B054-1C427EA2B1C6}" presName="bgRect" presStyleLbl="bgShp" presStyleIdx="2" presStyleCnt="7"/>
      <dgm:spPr/>
    </dgm:pt>
    <dgm:pt modelId="{43C11970-AA9E-4964-BB9A-26430D10B6F2}" type="pres">
      <dgm:prSet presAssocID="{CBA39A2F-97E2-4310-B054-1C427EA2B1C6}"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itor"/>
        </a:ext>
      </dgm:extLst>
    </dgm:pt>
    <dgm:pt modelId="{405312F7-215C-490C-AD5A-8742A89DE468}" type="pres">
      <dgm:prSet presAssocID="{CBA39A2F-97E2-4310-B054-1C427EA2B1C6}" presName="spaceRect" presStyleCnt="0"/>
      <dgm:spPr/>
    </dgm:pt>
    <dgm:pt modelId="{4E0C5D2B-0A81-4CA7-8E78-EAF3B2030A01}" type="pres">
      <dgm:prSet presAssocID="{CBA39A2F-97E2-4310-B054-1C427EA2B1C6}" presName="parTx" presStyleLbl="revTx" presStyleIdx="2" presStyleCnt="7">
        <dgm:presLayoutVars>
          <dgm:chMax val="0"/>
          <dgm:chPref val="0"/>
        </dgm:presLayoutVars>
      </dgm:prSet>
      <dgm:spPr/>
    </dgm:pt>
    <dgm:pt modelId="{3824306A-8ECB-4EB1-8D85-8C858A38CE2A}" type="pres">
      <dgm:prSet presAssocID="{D2D37A1F-6782-4C8D-AA8F-011808E4E182}" presName="sibTrans" presStyleCnt="0"/>
      <dgm:spPr/>
    </dgm:pt>
    <dgm:pt modelId="{12CEBD52-8B6F-4045-A08D-FE02C95B8946}" type="pres">
      <dgm:prSet presAssocID="{FB7B53F7-B0F3-4012-9A8F-BF3A14E687B4}" presName="compNode" presStyleCnt="0"/>
      <dgm:spPr/>
    </dgm:pt>
    <dgm:pt modelId="{6E814D24-F6E8-4852-9D9E-27F050DFBF8B}" type="pres">
      <dgm:prSet presAssocID="{FB7B53F7-B0F3-4012-9A8F-BF3A14E687B4}" presName="bgRect" presStyleLbl="bgShp" presStyleIdx="3" presStyleCnt="7"/>
      <dgm:spPr/>
    </dgm:pt>
    <dgm:pt modelId="{82F6BE83-2EEB-46F3-A590-6826BFD38C71}" type="pres">
      <dgm:prSet presAssocID="{FB7B53F7-B0F3-4012-9A8F-BF3A14E687B4}" presName="iconRect" presStyleLbl="node1" presStyleIdx="3" presStyleCnt="7"/>
      <dgm:spPr>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pt>
    <dgm:pt modelId="{AF71EFC5-CE50-4786-8B26-363A80009F29}" type="pres">
      <dgm:prSet presAssocID="{FB7B53F7-B0F3-4012-9A8F-BF3A14E687B4}" presName="spaceRect" presStyleCnt="0"/>
      <dgm:spPr/>
    </dgm:pt>
    <dgm:pt modelId="{F13B9B0F-DF6F-4848-AF05-A631094B2B32}" type="pres">
      <dgm:prSet presAssocID="{FB7B53F7-B0F3-4012-9A8F-BF3A14E687B4}" presName="parTx" presStyleLbl="revTx" presStyleIdx="3" presStyleCnt="7">
        <dgm:presLayoutVars>
          <dgm:chMax val="0"/>
          <dgm:chPref val="0"/>
        </dgm:presLayoutVars>
      </dgm:prSet>
      <dgm:spPr/>
    </dgm:pt>
    <dgm:pt modelId="{03EAD12F-EEF1-4D8B-B85A-261EBB0FCB21}" type="pres">
      <dgm:prSet presAssocID="{26272F16-62C6-4137-AE5A-396F1951256F}" presName="sibTrans" presStyleCnt="0"/>
      <dgm:spPr/>
    </dgm:pt>
    <dgm:pt modelId="{A746C908-D7C5-4EAA-B649-CB1B00BAA064}" type="pres">
      <dgm:prSet presAssocID="{48131824-FA7D-4C7B-9C97-AE27DE312812}" presName="compNode" presStyleCnt="0"/>
      <dgm:spPr/>
    </dgm:pt>
    <dgm:pt modelId="{3804019F-D91A-4ADE-A133-02D11CB6CC1F}" type="pres">
      <dgm:prSet presAssocID="{48131824-FA7D-4C7B-9C97-AE27DE312812}" presName="bgRect" presStyleLbl="bgShp" presStyleIdx="4" presStyleCnt="7"/>
      <dgm:spPr/>
    </dgm:pt>
    <dgm:pt modelId="{57C5463C-AE71-46D4-802C-C8B8C0F5D9FC}" type="pres">
      <dgm:prSet presAssocID="{48131824-FA7D-4C7B-9C97-AE27DE312812}" presName="iconRect" presStyleLbl="nod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Infinity with solid fill"/>
        </a:ext>
      </dgm:extLst>
    </dgm:pt>
    <dgm:pt modelId="{898FA20D-CA88-4D64-B909-5A130B040616}" type="pres">
      <dgm:prSet presAssocID="{48131824-FA7D-4C7B-9C97-AE27DE312812}" presName="spaceRect" presStyleCnt="0"/>
      <dgm:spPr/>
    </dgm:pt>
    <dgm:pt modelId="{8FB26B6A-85F3-43AB-A7BB-85DC832FDD56}" type="pres">
      <dgm:prSet presAssocID="{48131824-FA7D-4C7B-9C97-AE27DE312812}" presName="parTx" presStyleLbl="revTx" presStyleIdx="4" presStyleCnt="7">
        <dgm:presLayoutVars>
          <dgm:chMax val="0"/>
          <dgm:chPref val="0"/>
        </dgm:presLayoutVars>
      </dgm:prSet>
      <dgm:spPr/>
    </dgm:pt>
    <dgm:pt modelId="{056D5AD8-C10D-47C1-8C3A-FC80971DC603}" type="pres">
      <dgm:prSet presAssocID="{7B6DCEF1-28DF-4ED8-A129-49232D38171B}" presName="sibTrans" presStyleCnt="0"/>
      <dgm:spPr/>
    </dgm:pt>
    <dgm:pt modelId="{ADD279AD-65D9-44C6-933C-D2C1A816441B}" type="pres">
      <dgm:prSet presAssocID="{57282E8B-61F4-4972-B371-2B0E44D28BE9}" presName="compNode" presStyleCnt="0"/>
      <dgm:spPr/>
    </dgm:pt>
    <dgm:pt modelId="{2356D033-9DFF-4E95-9102-C84148B43AEC}" type="pres">
      <dgm:prSet presAssocID="{57282E8B-61F4-4972-B371-2B0E44D28BE9}" presName="bgRect" presStyleLbl="bgShp" presStyleIdx="5" presStyleCnt="7"/>
      <dgm:spPr/>
    </dgm:pt>
    <dgm:pt modelId="{01A5132F-A8AF-4DE6-AD1F-7481BB01F1A6}" type="pres">
      <dgm:prSet presAssocID="{57282E8B-61F4-4972-B371-2B0E44D28BE9}"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397B1EE7-ED07-40E1-95BA-5DF0072CC4B9}" type="pres">
      <dgm:prSet presAssocID="{57282E8B-61F4-4972-B371-2B0E44D28BE9}" presName="spaceRect" presStyleCnt="0"/>
      <dgm:spPr/>
    </dgm:pt>
    <dgm:pt modelId="{702F6691-742B-4B71-905C-CDB4F51AB9F1}" type="pres">
      <dgm:prSet presAssocID="{57282E8B-61F4-4972-B371-2B0E44D28BE9}" presName="parTx" presStyleLbl="revTx" presStyleIdx="5" presStyleCnt="7">
        <dgm:presLayoutVars>
          <dgm:chMax val="0"/>
          <dgm:chPref val="0"/>
        </dgm:presLayoutVars>
      </dgm:prSet>
      <dgm:spPr/>
    </dgm:pt>
    <dgm:pt modelId="{8BC1CC5B-E0C0-4680-A613-FE9C4ACF8A5D}" type="pres">
      <dgm:prSet presAssocID="{915C460E-763F-43A3-BF9C-D962078348B8}" presName="sibTrans" presStyleCnt="0"/>
      <dgm:spPr/>
    </dgm:pt>
    <dgm:pt modelId="{CCF6C183-BD10-476B-BC4B-49196B42ECD2}" type="pres">
      <dgm:prSet presAssocID="{4E6588C1-BABE-4CD9-AF1B-2B74C988B15C}" presName="compNode" presStyleCnt="0"/>
      <dgm:spPr/>
    </dgm:pt>
    <dgm:pt modelId="{F7512541-EEEA-40E0-B3C5-77E66DEF5FFC}" type="pres">
      <dgm:prSet presAssocID="{4E6588C1-BABE-4CD9-AF1B-2B74C988B15C}" presName="bgRect" presStyleLbl="bgShp" presStyleIdx="6" presStyleCnt="7"/>
      <dgm:spPr/>
    </dgm:pt>
    <dgm:pt modelId="{4E06ED7B-AC22-4B4F-B855-6A9BD3414100}" type="pres">
      <dgm:prSet presAssocID="{4E6588C1-BABE-4CD9-AF1B-2B74C988B15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roup"/>
        </a:ext>
      </dgm:extLst>
    </dgm:pt>
    <dgm:pt modelId="{E4BA19CC-4379-4414-846A-E8003A56215E}" type="pres">
      <dgm:prSet presAssocID="{4E6588C1-BABE-4CD9-AF1B-2B74C988B15C}" presName="spaceRect" presStyleCnt="0"/>
      <dgm:spPr/>
    </dgm:pt>
    <dgm:pt modelId="{01362BEF-9799-4584-96E3-20B9C9220AB8}" type="pres">
      <dgm:prSet presAssocID="{4E6588C1-BABE-4CD9-AF1B-2B74C988B15C}" presName="parTx" presStyleLbl="revTx" presStyleIdx="6" presStyleCnt="7">
        <dgm:presLayoutVars>
          <dgm:chMax val="0"/>
          <dgm:chPref val="0"/>
        </dgm:presLayoutVars>
      </dgm:prSet>
      <dgm:spPr/>
    </dgm:pt>
  </dgm:ptLst>
  <dgm:cxnLst>
    <dgm:cxn modelId="{736CD805-378B-4CEC-B444-38EC8D56BA70}" type="presOf" srcId="{CBA39A2F-97E2-4310-B054-1C427EA2B1C6}" destId="{4E0C5D2B-0A81-4CA7-8E78-EAF3B2030A01}" srcOrd="0" destOrd="0" presId="urn:microsoft.com/office/officeart/2018/2/layout/IconVerticalSolidList"/>
    <dgm:cxn modelId="{1DB26124-4BEE-42A8-BB8A-C7F22AF846F2}" type="presOf" srcId="{6517932A-A7B7-4883-8146-B23A466E0C5A}" destId="{F38BFBB0-5A1F-4584-BD77-8761E5151AD5}" srcOrd="0" destOrd="0" presId="urn:microsoft.com/office/officeart/2018/2/layout/IconVerticalSolidList"/>
    <dgm:cxn modelId="{8FDBC428-4357-4F60-A4D4-A8A7D210D733}" type="presOf" srcId="{57282E8B-61F4-4972-B371-2B0E44D28BE9}" destId="{702F6691-742B-4B71-905C-CDB4F51AB9F1}" srcOrd="0" destOrd="0" presId="urn:microsoft.com/office/officeart/2018/2/layout/IconVerticalSolidList"/>
    <dgm:cxn modelId="{75234A29-5B03-4DAB-B884-048202CF7BF1}" type="presOf" srcId="{4E6588C1-BABE-4CD9-AF1B-2B74C988B15C}" destId="{01362BEF-9799-4584-96E3-20B9C9220AB8}" srcOrd="0" destOrd="0" presId="urn:microsoft.com/office/officeart/2018/2/layout/IconVerticalSolidList"/>
    <dgm:cxn modelId="{E989B760-05F5-4F77-9D0F-795B5B485340}" srcId="{6517932A-A7B7-4883-8146-B23A466E0C5A}" destId="{44A89CDC-803D-4215-85AF-5C5BB3D4131B}" srcOrd="0" destOrd="0" parTransId="{71C817CD-DC7C-445D-9D8E-613D3FAEDCB2}" sibTransId="{0C0573AE-CF73-4E1B-8031-530EDFCB8752}"/>
    <dgm:cxn modelId="{762C9763-9737-4B19-8157-D08C3E3B7A49}" type="presOf" srcId="{48131824-FA7D-4C7B-9C97-AE27DE312812}" destId="{8FB26B6A-85F3-43AB-A7BB-85DC832FDD56}" srcOrd="0" destOrd="0" presId="urn:microsoft.com/office/officeart/2018/2/layout/IconVerticalSolidList"/>
    <dgm:cxn modelId="{E871BA47-BE45-4656-B797-455F4BAA6F4D}" srcId="{6517932A-A7B7-4883-8146-B23A466E0C5A}" destId="{CBA39A2F-97E2-4310-B054-1C427EA2B1C6}" srcOrd="2" destOrd="0" parTransId="{C1509019-016C-4D23-BEE5-FCCA49035D83}" sibTransId="{D2D37A1F-6782-4C8D-AA8F-011808E4E182}"/>
    <dgm:cxn modelId="{DE489F6C-867B-4C30-810F-B8C5BCFE529B}" type="presOf" srcId="{44A89CDC-803D-4215-85AF-5C5BB3D4131B}" destId="{B6833C83-56FB-401C-8B3A-A548BED0327B}" srcOrd="0" destOrd="0" presId="urn:microsoft.com/office/officeart/2018/2/layout/IconVerticalSolidList"/>
    <dgm:cxn modelId="{91E36372-D6F1-4041-88DC-60FF84B835C7}" srcId="{6517932A-A7B7-4883-8146-B23A466E0C5A}" destId="{8EB9976F-2877-4F89-BB6E-642F0F095E7B}" srcOrd="1" destOrd="0" parTransId="{B991C872-FF95-404E-B923-53CAF3123817}" sibTransId="{8474106F-A26E-46CB-BA64-A497B049E7C6}"/>
    <dgm:cxn modelId="{21A3AD53-CFF7-4C1E-8D4C-B8951261E064}" type="presOf" srcId="{FB7B53F7-B0F3-4012-9A8F-BF3A14E687B4}" destId="{F13B9B0F-DF6F-4848-AF05-A631094B2B32}" srcOrd="0" destOrd="0" presId="urn:microsoft.com/office/officeart/2018/2/layout/IconVerticalSolidList"/>
    <dgm:cxn modelId="{7DF04395-17AF-4959-9294-6481E221387B}" srcId="{6517932A-A7B7-4883-8146-B23A466E0C5A}" destId="{57282E8B-61F4-4972-B371-2B0E44D28BE9}" srcOrd="5" destOrd="0" parTransId="{64467C9D-C673-4C26-994E-643FEF7C59B8}" sibTransId="{915C460E-763F-43A3-BF9C-D962078348B8}"/>
    <dgm:cxn modelId="{5CB078DB-2669-4C65-815F-56C6C55A3F28}" type="presOf" srcId="{8EB9976F-2877-4F89-BB6E-642F0F095E7B}" destId="{22B904C7-4623-438A-9BBD-9564ED3DE06B}" srcOrd="0" destOrd="0" presId="urn:microsoft.com/office/officeart/2018/2/layout/IconVerticalSolidList"/>
    <dgm:cxn modelId="{38A8EDDE-9F05-43D9-994F-18CB2905515C}" srcId="{6517932A-A7B7-4883-8146-B23A466E0C5A}" destId="{4E6588C1-BABE-4CD9-AF1B-2B74C988B15C}" srcOrd="6" destOrd="0" parTransId="{27B111F3-4946-4D2A-9AA8-4181EEC5DAA8}" sibTransId="{AFCF6359-94F1-4917-AC0F-77C5E5A43CBF}"/>
    <dgm:cxn modelId="{DDE0FBE4-E40E-42BE-A026-C994842B4DA6}" srcId="{6517932A-A7B7-4883-8146-B23A466E0C5A}" destId="{FB7B53F7-B0F3-4012-9A8F-BF3A14E687B4}" srcOrd="3" destOrd="0" parTransId="{685D48DE-C36F-4921-89E4-8F0915FF0092}" sibTransId="{26272F16-62C6-4137-AE5A-396F1951256F}"/>
    <dgm:cxn modelId="{5E4334EA-BA16-4855-A4D8-FA6F54C86805}" srcId="{6517932A-A7B7-4883-8146-B23A466E0C5A}" destId="{48131824-FA7D-4C7B-9C97-AE27DE312812}" srcOrd="4" destOrd="0" parTransId="{9BFA9A5D-BA52-4B02-9558-2AA4F09DD56C}" sibTransId="{7B6DCEF1-28DF-4ED8-A129-49232D38171B}"/>
    <dgm:cxn modelId="{37F9906A-1ACF-4016-B229-9DCE47B0A421}" type="presParOf" srcId="{F38BFBB0-5A1F-4584-BD77-8761E5151AD5}" destId="{CA35A393-85C8-474D-B6EB-711BF8187E17}" srcOrd="0" destOrd="0" presId="urn:microsoft.com/office/officeart/2018/2/layout/IconVerticalSolidList"/>
    <dgm:cxn modelId="{D9732270-A224-471C-8E34-7F8F5A226796}" type="presParOf" srcId="{CA35A393-85C8-474D-B6EB-711BF8187E17}" destId="{752CA7E9-C4A9-4E3C-9C7F-5F3F0D9C5A62}" srcOrd="0" destOrd="0" presId="urn:microsoft.com/office/officeart/2018/2/layout/IconVerticalSolidList"/>
    <dgm:cxn modelId="{D17C8149-1FD2-4152-93FF-D925EFC53A4A}" type="presParOf" srcId="{CA35A393-85C8-474D-B6EB-711BF8187E17}" destId="{08A31590-3C75-47CB-BF6D-5CF6FB582292}" srcOrd="1" destOrd="0" presId="urn:microsoft.com/office/officeart/2018/2/layout/IconVerticalSolidList"/>
    <dgm:cxn modelId="{5C5FD64E-C273-4BCC-B694-049DAE144003}" type="presParOf" srcId="{CA35A393-85C8-474D-B6EB-711BF8187E17}" destId="{21234292-51E0-4042-904E-518F968FE110}" srcOrd="2" destOrd="0" presId="urn:microsoft.com/office/officeart/2018/2/layout/IconVerticalSolidList"/>
    <dgm:cxn modelId="{18E10415-1409-472F-96AF-FD0FB5067CEB}" type="presParOf" srcId="{CA35A393-85C8-474D-B6EB-711BF8187E17}" destId="{B6833C83-56FB-401C-8B3A-A548BED0327B}" srcOrd="3" destOrd="0" presId="urn:microsoft.com/office/officeart/2018/2/layout/IconVerticalSolidList"/>
    <dgm:cxn modelId="{1A4C737E-D3BD-48CB-8C89-270635487C5A}" type="presParOf" srcId="{F38BFBB0-5A1F-4584-BD77-8761E5151AD5}" destId="{7F0A78A4-4A91-41A1-90CF-4FBE584EDDF8}" srcOrd="1" destOrd="0" presId="urn:microsoft.com/office/officeart/2018/2/layout/IconVerticalSolidList"/>
    <dgm:cxn modelId="{FE817591-7C62-4DB3-ADA0-F90D9B83E37A}" type="presParOf" srcId="{F38BFBB0-5A1F-4584-BD77-8761E5151AD5}" destId="{83686CB6-1A51-487A-BA79-27632DC7AA12}" srcOrd="2" destOrd="0" presId="urn:microsoft.com/office/officeart/2018/2/layout/IconVerticalSolidList"/>
    <dgm:cxn modelId="{EA5ABB33-FC8F-4F3B-84DE-90CBB5DE84D8}" type="presParOf" srcId="{83686CB6-1A51-487A-BA79-27632DC7AA12}" destId="{5F2F6BEB-E5F2-4BB1-98B6-D6D6D6B2837C}" srcOrd="0" destOrd="0" presId="urn:microsoft.com/office/officeart/2018/2/layout/IconVerticalSolidList"/>
    <dgm:cxn modelId="{B49B9D4F-53DA-4F8B-B3D8-928B4FDAD8D6}" type="presParOf" srcId="{83686CB6-1A51-487A-BA79-27632DC7AA12}" destId="{7A01FB0C-CC7E-4172-9DCA-D80C988ADE82}" srcOrd="1" destOrd="0" presId="urn:microsoft.com/office/officeart/2018/2/layout/IconVerticalSolidList"/>
    <dgm:cxn modelId="{1156D34F-CF38-419D-A4CD-FD9ACE5B1B2B}" type="presParOf" srcId="{83686CB6-1A51-487A-BA79-27632DC7AA12}" destId="{E77484E7-70C6-4FD1-A3C8-7D1C869EC228}" srcOrd="2" destOrd="0" presId="urn:microsoft.com/office/officeart/2018/2/layout/IconVerticalSolidList"/>
    <dgm:cxn modelId="{E642CAD3-AF7D-45B5-BBDF-D78AA2FA10D4}" type="presParOf" srcId="{83686CB6-1A51-487A-BA79-27632DC7AA12}" destId="{22B904C7-4623-438A-9BBD-9564ED3DE06B}" srcOrd="3" destOrd="0" presId="urn:microsoft.com/office/officeart/2018/2/layout/IconVerticalSolidList"/>
    <dgm:cxn modelId="{BDB0D602-992B-46AC-BF05-C2A67567C9B6}" type="presParOf" srcId="{F38BFBB0-5A1F-4584-BD77-8761E5151AD5}" destId="{491BA917-F91C-4556-A484-4A08E2B81016}" srcOrd="3" destOrd="0" presId="urn:microsoft.com/office/officeart/2018/2/layout/IconVerticalSolidList"/>
    <dgm:cxn modelId="{DA920A76-57E7-44B8-A440-FCB649AC70A8}" type="presParOf" srcId="{F38BFBB0-5A1F-4584-BD77-8761E5151AD5}" destId="{A3552563-99EC-464A-A803-5CD0CA0FD292}" srcOrd="4" destOrd="0" presId="urn:microsoft.com/office/officeart/2018/2/layout/IconVerticalSolidList"/>
    <dgm:cxn modelId="{A4AC05DF-DF6C-4495-AA2F-700934182079}" type="presParOf" srcId="{A3552563-99EC-464A-A803-5CD0CA0FD292}" destId="{598F23B8-6EAE-4F6B-8F1F-DE27CEE037AC}" srcOrd="0" destOrd="0" presId="urn:microsoft.com/office/officeart/2018/2/layout/IconVerticalSolidList"/>
    <dgm:cxn modelId="{5928C633-A80D-41B8-9A61-7C741E30A731}" type="presParOf" srcId="{A3552563-99EC-464A-A803-5CD0CA0FD292}" destId="{43C11970-AA9E-4964-BB9A-26430D10B6F2}" srcOrd="1" destOrd="0" presId="urn:microsoft.com/office/officeart/2018/2/layout/IconVerticalSolidList"/>
    <dgm:cxn modelId="{75D8089F-839F-400B-9CB5-1D592004794F}" type="presParOf" srcId="{A3552563-99EC-464A-A803-5CD0CA0FD292}" destId="{405312F7-215C-490C-AD5A-8742A89DE468}" srcOrd="2" destOrd="0" presId="urn:microsoft.com/office/officeart/2018/2/layout/IconVerticalSolidList"/>
    <dgm:cxn modelId="{FA3E72DD-C20F-442C-9983-4BEC829F4A1F}" type="presParOf" srcId="{A3552563-99EC-464A-A803-5CD0CA0FD292}" destId="{4E0C5D2B-0A81-4CA7-8E78-EAF3B2030A01}" srcOrd="3" destOrd="0" presId="urn:microsoft.com/office/officeart/2018/2/layout/IconVerticalSolidList"/>
    <dgm:cxn modelId="{C889638A-0302-4B48-82B7-616D4A4DE12F}" type="presParOf" srcId="{F38BFBB0-5A1F-4584-BD77-8761E5151AD5}" destId="{3824306A-8ECB-4EB1-8D85-8C858A38CE2A}" srcOrd="5" destOrd="0" presId="urn:microsoft.com/office/officeart/2018/2/layout/IconVerticalSolidList"/>
    <dgm:cxn modelId="{79E73B2A-266D-41D1-8AF3-AFCE720F422F}" type="presParOf" srcId="{F38BFBB0-5A1F-4584-BD77-8761E5151AD5}" destId="{12CEBD52-8B6F-4045-A08D-FE02C95B8946}" srcOrd="6" destOrd="0" presId="urn:microsoft.com/office/officeart/2018/2/layout/IconVerticalSolidList"/>
    <dgm:cxn modelId="{9585086A-5A25-49D2-AFA0-9744CBB2D4F1}" type="presParOf" srcId="{12CEBD52-8B6F-4045-A08D-FE02C95B8946}" destId="{6E814D24-F6E8-4852-9D9E-27F050DFBF8B}" srcOrd="0" destOrd="0" presId="urn:microsoft.com/office/officeart/2018/2/layout/IconVerticalSolidList"/>
    <dgm:cxn modelId="{528771EC-88DD-4E03-BC70-EEE786317727}" type="presParOf" srcId="{12CEBD52-8B6F-4045-A08D-FE02C95B8946}" destId="{82F6BE83-2EEB-46F3-A590-6826BFD38C71}" srcOrd="1" destOrd="0" presId="urn:microsoft.com/office/officeart/2018/2/layout/IconVerticalSolidList"/>
    <dgm:cxn modelId="{63EB5780-910E-412A-8E7F-7A748B1661C9}" type="presParOf" srcId="{12CEBD52-8B6F-4045-A08D-FE02C95B8946}" destId="{AF71EFC5-CE50-4786-8B26-363A80009F29}" srcOrd="2" destOrd="0" presId="urn:microsoft.com/office/officeart/2018/2/layout/IconVerticalSolidList"/>
    <dgm:cxn modelId="{A0D0B40D-0044-4EC5-B447-192E0F4DDA20}" type="presParOf" srcId="{12CEBD52-8B6F-4045-A08D-FE02C95B8946}" destId="{F13B9B0F-DF6F-4848-AF05-A631094B2B32}" srcOrd="3" destOrd="0" presId="urn:microsoft.com/office/officeart/2018/2/layout/IconVerticalSolidList"/>
    <dgm:cxn modelId="{84D7B8E9-1B5E-4FA7-8760-CF69932D80F3}" type="presParOf" srcId="{F38BFBB0-5A1F-4584-BD77-8761E5151AD5}" destId="{03EAD12F-EEF1-4D8B-B85A-261EBB0FCB21}" srcOrd="7" destOrd="0" presId="urn:microsoft.com/office/officeart/2018/2/layout/IconVerticalSolidList"/>
    <dgm:cxn modelId="{0BC6FBD2-59C0-4ABD-843E-83D6448B8290}" type="presParOf" srcId="{F38BFBB0-5A1F-4584-BD77-8761E5151AD5}" destId="{A746C908-D7C5-4EAA-B649-CB1B00BAA064}" srcOrd="8" destOrd="0" presId="urn:microsoft.com/office/officeart/2018/2/layout/IconVerticalSolidList"/>
    <dgm:cxn modelId="{168623A6-30E3-4454-BAEF-D081019BF2BF}" type="presParOf" srcId="{A746C908-D7C5-4EAA-B649-CB1B00BAA064}" destId="{3804019F-D91A-4ADE-A133-02D11CB6CC1F}" srcOrd="0" destOrd="0" presId="urn:microsoft.com/office/officeart/2018/2/layout/IconVerticalSolidList"/>
    <dgm:cxn modelId="{3976D1D5-3717-4E4C-B908-DA46EC266A57}" type="presParOf" srcId="{A746C908-D7C5-4EAA-B649-CB1B00BAA064}" destId="{57C5463C-AE71-46D4-802C-C8B8C0F5D9FC}" srcOrd="1" destOrd="0" presId="urn:microsoft.com/office/officeart/2018/2/layout/IconVerticalSolidList"/>
    <dgm:cxn modelId="{448B37C4-188D-4069-B62A-989537685972}" type="presParOf" srcId="{A746C908-D7C5-4EAA-B649-CB1B00BAA064}" destId="{898FA20D-CA88-4D64-B909-5A130B040616}" srcOrd="2" destOrd="0" presId="urn:microsoft.com/office/officeart/2018/2/layout/IconVerticalSolidList"/>
    <dgm:cxn modelId="{3054E55E-F491-4EEB-B77F-7851BBA6E7DC}" type="presParOf" srcId="{A746C908-D7C5-4EAA-B649-CB1B00BAA064}" destId="{8FB26B6A-85F3-43AB-A7BB-85DC832FDD56}" srcOrd="3" destOrd="0" presId="urn:microsoft.com/office/officeart/2018/2/layout/IconVerticalSolidList"/>
    <dgm:cxn modelId="{288E7E5A-107D-4D38-8C4A-FCB5C807E6D1}" type="presParOf" srcId="{F38BFBB0-5A1F-4584-BD77-8761E5151AD5}" destId="{056D5AD8-C10D-47C1-8C3A-FC80971DC603}" srcOrd="9" destOrd="0" presId="urn:microsoft.com/office/officeart/2018/2/layout/IconVerticalSolidList"/>
    <dgm:cxn modelId="{0A6798E2-1E07-442D-868E-F782BF1DB79D}" type="presParOf" srcId="{F38BFBB0-5A1F-4584-BD77-8761E5151AD5}" destId="{ADD279AD-65D9-44C6-933C-D2C1A816441B}" srcOrd="10" destOrd="0" presId="urn:microsoft.com/office/officeart/2018/2/layout/IconVerticalSolidList"/>
    <dgm:cxn modelId="{25EE073C-740E-4618-939A-9FE9F5476ACD}" type="presParOf" srcId="{ADD279AD-65D9-44C6-933C-D2C1A816441B}" destId="{2356D033-9DFF-4E95-9102-C84148B43AEC}" srcOrd="0" destOrd="0" presId="urn:microsoft.com/office/officeart/2018/2/layout/IconVerticalSolidList"/>
    <dgm:cxn modelId="{C4D33CC8-E5FA-4303-98ED-4E199D8B9367}" type="presParOf" srcId="{ADD279AD-65D9-44C6-933C-D2C1A816441B}" destId="{01A5132F-A8AF-4DE6-AD1F-7481BB01F1A6}" srcOrd="1" destOrd="0" presId="urn:microsoft.com/office/officeart/2018/2/layout/IconVerticalSolidList"/>
    <dgm:cxn modelId="{C75B2274-7F85-4DA9-92CE-F288759D189C}" type="presParOf" srcId="{ADD279AD-65D9-44C6-933C-D2C1A816441B}" destId="{397B1EE7-ED07-40E1-95BA-5DF0072CC4B9}" srcOrd="2" destOrd="0" presId="urn:microsoft.com/office/officeart/2018/2/layout/IconVerticalSolidList"/>
    <dgm:cxn modelId="{90F68A74-4447-4F8C-8526-0646CFDA7F6C}" type="presParOf" srcId="{ADD279AD-65D9-44C6-933C-D2C1A816441B}" destId="{702F6691-742B-4B71-905C-CDB4F51AB9F1}" srcOrd="3" destOrd="0" presId="urn:microsoft.com/office/officeart/2018/2/layout/IconVerticalSolidList"/>
    <dgm:cxn modelId="{17E8447E-DFF2-4C19-8EA5-7166433A531F}" type="presParOf" srcId="{F38BFBB0-5A1F-4584-BD77-8761E5151AD5}" destId="{8BC1CC5B-E0C0-4680-A613-FE9C4ACF8A5D}" srcOrd="11" destOrd="0" presId="urn:microsoft.com/office/officeart/2018/2/layout/IconVerticalSolidList"/>
    <dgm:cxn modelId="{3E51E0EF-2DF8-437C-B56B-6985741BCB14}" type="presParOf" srcId="{F38BFBB0-5A1F-4584-BD77-8761E5151AD5}" destId="{CCF6C183-BD10-476B-BC4B-49196B42ECD2}" srcOrd="12" destOrd="0" presId="urn:microsoft.com/office/officeart/2018/2/layout/IconVerticalSolidList"/>
    <dgm:cxn modelId="{5A7ED42D-954D-4601-A8CD-E32B0EC6DB87}" type="presParOf" srcId="{CCF6C183-BD10-476B-BC4B-49196B42ECD2}" destId="{F7512541-EEEA-40E0-B3C5-77E66DEF5FFC}" srcOrd="0" destOrd="0" presId="urn:microsoft.com/office/officeart/2018/2/layout/IconVerticalSolidList"/>
    <dgm:cxn modelId="{16810032-10D3-4B13-A75E-7AEAD968D60B}" type="presParOf" srcId="{CCF6C183-BD10-476B-BC4B-49196B42ECD2}" destId="{4E06ED7B-AC22-4B4F-B855-6A9BD3414100}" srcOrd="1" destOrd="0" presId="urn:microsoft.com/office/officeart/2018/2/layout/IconVerticalSolidList"/>
    <dgm:cxn modelId="{316D1013-D59B-48F3-85C8-82C422F9887E}" type="presParOf" srcId="{CCF6C183-BD10-476B-BC4B-49196B42ECD2}" destId="{E4BA19CC-4379-4414-846A-E8003A56215E}" srcOrd="2" destOrd="0" presId="urn:microsoft.com/office/officeart/2018/2/layout/IconVerticalSolidList"/>
    <dgm:cxn modelId="{75EE3331-7BCC-48AB-AD8A-2F58A7F4A470}" type="presParOf" srcId="{CCF6C183-BD10-476B-BC4B-49196B42ECD2}" destId="{01362BEF-9799-4584-96E3-20B9C9220AB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CA7E9-C4A9-4E3C-9C7F-5F3F0D9C5A62}">
      <dsp:nvSpPr>
        <dsp:cNvPr id="0" name=""/>
        <dsp:cNvSpPr/>
      </dsp:nvSpPr>
      <dsp:spPr>
        <a:xfrm>
          <a:off x="0" y="14832"/>
          <a:ext cx="9574760" cy="5844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A31590-3C75-47CB-BF6D-5CF6FB582292}">
      <dsp:nvSpPr>
        <dsp:cNvPr id="0" name=""/>
        <dsp:cNvSpPr/>
      </dsp:nvSpPr>
      <dsp:spPr>
        <a:xfrm>
          <a:off x="176811" y="131937"/>
          <a:ext cx="321474" cy="32147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833C83-56FB-401C-8B3A-A548BED0327B}">
      <dsp:nvSpPr>
        <dsp:cNvPr id="0" name=""/>
        <dsp:cNvSpPr/>
      </dsp:nvSpPr>
      <dsp:spPr>
        <a:xfrm>
          <a:off x="675097" y="424"/>
          <a:ext cx="8899662" cy="58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860" tIns="61860" rIns="61860" bIns="61860" numCol="1" spcCol="1270" anchor="ctr" anchorCtr="0">
          <a:noAutofit/>
        </a:bodyPr>
        <a:lstStyle/>
        <a:p>
          <a:pPr marL="0" lvl="0" indent="0" algn="l" defTabSz="711200">
            <a:lnSpc>
              <a:spcPct val="100000"/>
            </a:lnSpc>
            <a:spcBef>
              <a:spcPct val="0"/>
            </a:spcBef>
            <a:spcAft>
              <a:spcPct val="35000"/>
            </a:spcAft>
            <a:buNone/>
          </a:pPr>
          <a:r>
            <a:rPr lang="en-US" sz="1600" b="0" i="0" kern="1200" dirty="0"/>
            <a:t>$600 margin for All-Day Clear sold in-clinic and HCP website​</a:t>
          </a:r>
          <a:endParaRPr lang="en-US" sz="1600" kern="1200" dirty="0"/>
        </a:p>
      </dsp:txBody>
      <dsp:txXfrm>
        <a:off x="675097" y="424"/>
        <a:ext cx="8899662" cy="584499"/>
      </dsp:txXfrm>
    </dsp:sp>
    <dsp:sp modelId="{5F2F6BEB-E5F2-4BB1-98B6-D6D6D6B2837C}">
      <dsp:nvSpPr>
        <dsp:cNvPr id="0" name=""/>
        <dsp:cNvSpPr/>
      </dsp:nvSpPr>
      <dsp:spPr>
        <a:xfrm>
          <a:off x="0" y="731049"/>
          <a:ext cx="9574760" cy="5844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01FB0C-CC7E-4172-9DCA-D80C988ADE82}">
      <dsp:nvSpPr>
        <dsp:cNvPr id="0" name=""/>
        <dsp:cNvSpPr/>
      </dsp:nvSpPr>
      <dsp:spPr>
        <a:xfrm>
          <a:off x="176811" y="862561"/>
          <a:ext cx="321474" cy="32147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B904C7-4623-438A-9BBD-9564ED3DE06B}">
      <dsp:nvSpPr>
        <dsp:cNvPr id="0" name=""/>
        <dsp:cNvSpPr/>
      </dsp:nvSpPr>
      <dsp:spPr>
        <a:xfrm>
          <a:off x="675097" y="731049"/>
          <a:ext cx="8899662" cy="58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860" tIns="61860" rIns="61860" bIns="61860" numCol="1" spcCol="1270" anchor="ctr" anchorCtr="0">
          <a:noAutofit/>
        </a:bodyPr>
        <a:lstStyle/>
        <a:p>
          <a:pPr marL="0" lvl="0" indent="0" algn="l" defTabSz="711200">
            <a:lnSpc>
              <a:spcPct val="100000"/>
            </a:lnSpc>
            <a:spcBef>
              <a:spcPct val="0"/>
            </a:spcBef>
            <a:spcAft>
              <a:spcPct val="35000"/>
            </a:spcAft>
            <a:buNone/>
          </a:pPr>
          <a:r>
            <a:rPr lang="en-US" sz="1600" b="0" i="0" kern="1200"/>
            <a:t>$200 margin on the In-Clinic Care Package ​</a:t>
          </a:r>
          <a:endParaRPr lang="en-US" sz="1600" kern="1200"/>
        </a:p>
      </dsp:txBody>
      <dsp:txXfrm>
        <a:off x="675097" y="731049"/>
        <a:ext cx="8899662" cy="584499"/>
      </dsp:txXfrm>
    </dsp:sp>
    <dsp:sp modelId="{598F23B8-6EAE-4F6B-8F1F-DE27CEE037AC}">
      <dsp:nvSpPr>
        <dsp:cNvPr id="0" name=""/>
        <dsp:cNvSpPr/>
      </dsp:nvSpPr>
      <dsp:spPr>
        <a:xfrm>
          <a:off x="0" y="1461674"/>
          <a:ext cx="9574760" cy="5844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C11970-AA9E-4964-BB9A-26430D10B6F2}">
      <dsp:nvSpPr>
        <dsp:cNvPr id="0" name=""/>
        <dsp:cNvSpPr/>
      </dsp:nvSpPr>
      <dsp:spPr>
        <a:xfrm>
          <a:off x="176811" y="1593186"/>
          <a:ext cx="321474" cy="3214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0C5D2B-0A81-4CA7-8E78-EAF3B2030A01}">
      <dsp:nvSpPr>
        <dsp:cNvPr id="0" name=""/>
        <dsp:cNvSpPr/>
      </dsp:nvSpPr>
      <dsp:spPr>
        <a:xfrm>
          <a:off x="675097" y="1461674"/>
          <a:ext cx="8899662" cy="58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860" tIns="61860" rIns="61860" bIns="61860" numCol="1" spcCol="1270" anchor="ctr" anchorCtr="0">
          <a:noAutofit/>
        </a:bodyPr>
        <a:lstStyle/>
        <a:p>
          <a:pPr marL="0" lvl="0" indent="0" algn="l" defTabSz="711200">
            <a:lnSpc>
              <a:spcPct val="100000"/>
            </a:lnSpc>
            <a:spcBef>
              <a:spcPct val="0"/>
            </a:spcBef>
            <a:spcAft>
              <a:spcPct val="35000"/>
            </a:spcAft>
            <a:buNone/>
          </a:pPr>
          <a:r>
            <a:rPr lang="en-US" sz="1600" b="0" i="0" kern="1200"/>
            <a:t>$100 margin on TV Connector​</a:t>
          </a:r>
          <a:endParaRPr lang="en-US" sz="1600" kern="1200"/>
        </a:p>
      </dsp:txBody>
      <dsp:txXfrm>
        <a:off x="675097" y="1461674"/>
        <a:ext cx="8899662" cy="584499"/>
      </dsp:txXfrm>
    </dsp:sp>
    <dsp:sp modelId="{6E814D24-F6E8-4852-9D9E-27F050DFBF8B}">
      <dsp:nvSpPr>
        <dsp:cNvPr id="0" name=""/>
        <dsp:cNvSpPr/>
      </dsp:nvSpPr>
      <dsp:spPr>
        <a:xfrm>
          <a:off x="0" y="2192299"/>
          <a:ext cx="9574760" cy="5844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F6BE83-2EEB-46F3-A590-6826BFD38C71}">
      <dsp:nvSpPr>
        <dsp:cNvPr id="0" name=""/>
        <dsp:cNvSpPr/>
      </dsp:nvSpPr>
      <dsp:spPr>
        <a:xfrm>
          <a:off x="176811" y="2323811"/>
          <a:ext cx="321474" cy="321474"/>
        </a:xfrm>
        <a:prstGeom prst="rect">
          <a:avLst/>
        </a:prstGeom>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3B9B0F-DF6F-4848-AF05-A631094B2B32}">
      <dsp:nvSpPr>
        <dsp:cNvPr id="0" name=""/>
        <dsp:cNvSpPr/>
      </dsp:nvSpPr>
      <dsp:spPr>
        <a:xfrm>
          <a:off x="675097" y="2192299"/>
          <a:ext cx="8899662" cy="58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860" tIns="61860" rIns="61860" bIns="61860" numCol="1" spcCol="1270" anchor="ctr" anchorCtr="0">
          <a:noAutofit/>
        </a:bodyPr>
        <a:lstStyle/>
        <a:p>
          <a:pPr marL="0" lvl="0" indent="0" algn="l" defTabSz="711200">
            <a:lnSpc>
              <a:spcPct val="100000"/>
            </a:lnSpc>
            <a:spcBef>
              <a:spcPct val="0"/>
            </a:spcBef>
            <a:spcAft>
              <a:spcPct val="35000"/>
            </a:spcAft>
            <a:buNone/>
          </a:pPr>
          <a:r>
            <a:rPr lang="en-US" sz="1600" kern="1200" dirty="0"/>
            <a:t>$100 commission on webstore </a:t>
          </a:r>
          <a:r>
            <a:rPr lang="en-US" sz="1600" kern="1200" baseline="0" dirty="0"/>
            <a:t>sales </a:t>
          </a:r>
          <a:endParaRPr lang="en-US" sz="1600" kern="1200" dirty="0"/>
        </a:p>
      </dsp:txBody>
      <dsp:txXfrm>
        <a:off x="675097" y="2192299"/>
        <a:ext cx="8899662" cy="584499"/>
      </dsp:txXfrm>
    </dsp:sp>
    <dsp:sp modelId="{3804019F-D91A-4ADE-A133-02D11CB6CC1F}">
      <dsp:nvSpPr>
        <dsp:cNvPr id="0" name=""/>
        <dsp:cNvSpPr/>
      </dsp:nvSpPr>
      <dsp:spPr>
        <a:xfrm>
          <a:off x="0" y="2922923"/>
          <a:ext cx="9574760" cy="5844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C5463C-AE71-46D4-802C-C8B8C0F5D9FC}">
      <dsp:nvSpPr>
        <dsp:cNvPr id="0" name=""/>
        <dsp:cNvSpPr/>
      </dsp:nvSpPr>
      <dsp:spPr>
        <a:xfrm>
          <a:off x="176811" y="3054436"/>
          <a:ext cx="321474" cy="321474"/>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B26B6A-85F3-43AB-A7BB-85DC832FDD56}">
      <dsp:nvSpPr>
        <dsp:cNvPr id="0" name=""/>
        <dsp:cNvSpPr/>
      </dsp:nvSpPr>
      <dsp:spPr>
        <a:xfrm>
          <a:off x="675097" y="2922923"/>
          <a:ext cx="8899662" cy="58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860" tIns="61860" rIns="61860" bIns="61860" numCol="1" spcCol="1270" anchor="ctr" anchorCtr="0">
          <a:noAutofit/>
        </a:bodyPr>
        <a:lstStyle/>
        <a:p>
          <a:pPr marL="0" lvl="0" indent="0" algn="l" defTabSz="711200">
            <a:lnSpc>
              <a:spcPct val="100000"/>
            </a:lnSpc>
            <a:spcBef>
              <a:spcPct val="0"/>
            </a:spcBef>
            <a:spcAft>
              <a:spcPct val="35000"/>
            </a:spcAft>
            <a:buNone/>
          </a:pPr>
          <a:r>
            <a:rPr lang="en-US" sz="1600" b="0" i="0" kern="1200" dirty="0"/>
            <a:t>Unlimited opportunities for diagnostic and follow-up services​</a:t>
          </a:r>
          <a:endParaRPr lang="en-US" sz="1600" kern="1200" dirty="0"/>
        </a:p>
      </dsp:txBody>
      <dsp:txXfrm>
        <a:off x="675097" y="2922923"/>
        <a:ext cx="8899662" cy="584499"/>
      </dsp:txXfrm>
    </dsp:sp>
    <dsp:sp modelId="{2356D033-9DFF-4E95-9102-C84148B43AEC}">
      <dsp:nvSpPr>
        <dsp:cNvPr id="0" name=""/>
        <dsp:cNvSpPr/>
      </dsp:nvSpPr>
      <dsp:spPr>
        <a:xfrm>
          <a:off x="0" y="3653548"/>
          <a:ext cx="9574760" cy="5844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A5132F-A8AF-4DE6-AD1F-7481BB01F1A6}">
      <dsp:nvSpPr>
        <dsp:cNvPr id="0" name=""/>
        <dsp:cNvSpPr/>
      </dsp:nvSpPr>
      <dsp:spPr>
        <a:xfrm>
          <a:off x="176811" y="3785061"/>
          <a:ext cx="321474" cy="32147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2F6691-742B-4B71-905C-CDB4F51AB9F1}">
      <dsp:nvSpPr>
        <dsp:cNvPr id="0" name=""/>
        <dsp:cNvSpPr/>
      </dsp:nvSpPr>
      <dsp:spPr>
        <a:xfrm>
          <a:off x="675097" y="3653548"/>
          <a:ext cx="8899662" cy="58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860" tIns="61860" rIns="61860" bIns="61860" numCol="1" spcCol="1270" anchor="ctr" anchorCtr="0">
          <a:noAutofit/>
        </a:bodyPr>
        <a:lstStyle/>
        <a:p>
          <a:pPr marL="0" lvl="0" indent="0" algn="l" defTabSz="711200">
            <a:lnSpc>
              <a:spcPct val="100000"/>
            </a:lnSpc>
            <a:spcBef>
              <a:spcPct val="0"/>
            </a:spcBef>
            <a:spcAft>
              <a:spcPct val="35000"/>
            </a:spcAft>
            <a:buNone/>
          </a:pPr>
          <a:r>
            <a:rPr lang="en-US" sz="1600" b="0" i="0" kern="1200"/>
            <a:t>Potential for future hearing aid sales ​</a:t>
          </a:r>
          <a:endParaRPr lang="en-US" sz="1600" kern="1200"/>
        </a:p>
      </dsp:txBody>
      <dsp:txXfrm>
        <a:off x="675097" y="3653548"/>
        <a:ext cx="8899662" cy="584499"/>
      </dsp:txXfrm>
    </dsp:sp>
    <dsp:sp modelId="{F7512541-EEEA-40E0-B3C5-77E66DEF5FFC}">
      <dsp:nvSpPr>
        <dsp:cNvPr id="0" name=""/>
        <dsp:cNvSpPr/>
      </dsp:nvSpPr>
      <dsp:spPr>
        <a:xfrm>
          <a:off x="0" y="4384173"/>
          <a:ext cx="9574760" cy="5844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06ED7B-AC22-4B4F-B855-6A9BD3414100}">
      <dsp:nvSpPr>
        <dsp:cNvPr id="0" name=""/>
        <dsp:cNvSpPr/>
      </dsp:nvSpPr>
      <dsp:spPr>
        <a:xfrm>
          <a:off x="176811" y="4515686"/>
          <a:ext cx="321474" cy="321474"/>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362BEF-9799-4584-96E3-20B9C9220AB8}">
      <dsp:nvSpPr>
        <dsp:cNvPr id="0" name=""/>
        <dsp:cNvSpPr/>
      </dsp:nvSpPr>
      <dsp:spPr>
        <a:xfrm>
          <a:off x="675097" y="4384173"/>
          <a:ext cx="8899662" cy="58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860" tIns="61860" rIns="61860" bIns="61860" numCol="1" spcCol="1270" anchor="ctr" anchorCtr="0">
          <a:noAutofit/>
        </a:bodyPr>
        <a:lstStyle/>
        <a:p>
          <a:pPr marL="0" lvl="0" indent="0" algn="l" defTabSz="711200">
            <a:lnSpc>
              <a:spcPct val="100000"/>
            </a:lnSpc>
            <a:spcBef>
              <a:spcPct val="0"/>
            </a:spcBef>
            <a:spcAft>
              <a:spcPct val="35000"/>
            </a:spcAft>
            <a:buNone/>
          </a:pPr>
          <a:r>
            <a:rPr lang="en-US" sz="1600" b="0" i="0" kern="1200"/>
            <a:t>Establishing relationships and future referrals</a:t>
          </a:r>
          <a:endParaRPr lang="en-US" sz="1600" kern="1200"/>
        </a:p>
      </dsp:txBody>
      <dsp:txXfrm>
        <a:off x="675097" y="4384173"/>
        <a:ext cx="8899662" cy="58449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991290-5A55-43EC-8D75-0A2B455DA4B2}"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AD99B-B33E-4A08-8C27-F1DF00632EBD}" type="slidenum">
              <a:rPr lang="en-US" smtClean="0"/>
              <a:t>‹#›</a:t>
            </a:fld>
            <a:endParaRPr lang="en-US"/>
          </a:p>
        </p:txBody>
      </p:sp>
    </p:spTree>
    <p:extLst>
      <p:ext uri="{BB962C8B-B14F-4D97-AF65-F5344CB8AC3E}">
        <p14:creationId xmlns:p14="http://schemas.microsoft.com/office/powerpoint/2010/main" val="2579968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accent4"/>
                </a:solidFill>
              </a:rPr>
              <a:t>We view early-entry solutions as a way of improving consumer access to hearing care, particularly in the early stages of the hearing journey. We believe that hearing care professionals will remain central to this market and many people with hearing loss will ultimately seek their support. </a:t>
            </a:r>
            <a:br>
              <a:rPr lang="en-US" sz="1200" dirty="0">
                <a:solidFill>
                  <a:schemeClr val="accent4"/>
                </a:solidFill>
              </a:rPr>
            </a:br>
            <a:br>
              <a:rPr lang="en-US" sz="1200" dirty="0">
                <a:solidFill>
                  <a:schemeClr val="accent4"/>
                </a:solidFill>
              </a:rPr>
            </a:br>
            <a:r>
              <a:rPr lang="en-US" sz="1200" dirty="0">
                <a:solidFill>
                  <a:schemeClr val="accent4"/>
                </a:solidFill>
              </a:rPr>
              <a:t>With our new Sennheiser Hearing Portfolio we provide products and services for </a:t>
            </a:r>
            <a:r>
              <a:rPr lang="en-US" sz="1200" b="1" dirty="0">
                <a:solidFill>
                  <a:schemeClr val="accent4"/>
                </a:solidFill>
              </a:rPr>
              <a:t>HCPs to participate in new opportunities and to deliver their services to as many consumers as possible. </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3179D-710C-465C-AA59-C4A40AF8E005}" type="slidenum">
              <a:rPr kumimoji="0" lang="de-DE" sz="1300" b="0" i="0" u="none" strike="noStrike" kern="1200" cap="none" spc="0" normalizeH="0" baseline="0" noProof="0" smtClean="0">
                <a:ln>
                  <a:noFill/>
                </a:ln>
                <a:solidFill>
                  <a:prstClr val="black"/>
                </a:solidFill>
                <a:effectLst/>
                <a:uLnTx/>
                <a:uFillTx/>
                <a:latin typeface="Sennheiser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300" b="0" i="0" u="none" strike="noStrike" kern="1200" cap="none" spc="0" normalizeH="0" baseline="0" noProof="0">
              <a:ln>
                <a:noFill/>
              </a:ln>
              <a:solidFill>
                <a:prstClr val="black"/>
              </a:solidFill>
              <a:effectLst/>
              <a:uLnTx/>
              <a:uFillTx/>
              <a:latin typeface="Sennheiser Office"/>
              <a:ea typeface="+mn-ea"/>
              <a:cs typeface="+mn-cs"/>
            </a:endParaRPr>
          </a:p>
        </p:txBody>
      </p:sp>
    </p:spTree>
    <p:extLst>
      <p:ext uri="{BB962C8B-B14F-4D97-AF65-F5344CB8AC3E}">
        <p14:creationId xmlns:p14="http://schemas.microsoft.com/office/powerpoint/2010/main" val="2092475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your QR codes.</a:t>
            </a:r>
          </a:p>
          <a:p>
            <a:r>
              <a:rPr lang="en-US" dirty="0"/>
              <a:t>The number one way you can get information in you hands</a:t>
            </a:r>
          </a:p>
        </p:txBody>
      </p:sp>
      <p:sp>
        <p:nvSpPr>
          <p:cNvPr id="4" name="Slide Number Placeholder 3"/>
          <p:cNvSpPr>
            <a:spLocks noGrp="1"/>
          </p:cNvSpPr>
          <p:nvPr>
            <p:ph type="sldNum" sz="quarter" idx="5"/>
          </p:nvPr>
        </p:nvSpPr>
        <p:spPr/>
        <p:txBody>
          <a:bodyPr/>
          <a:lstStyle/>
          <a:p>
            <a:fld id="{2833179D-710C-465C-AA59-C4A40AF8E005}" type="slidenum">
              <a:rPr lang="de-DE" smtClean="0"/>
              <a:t>10</a:t>
            </a:fld>
            <a:endParaRPr lang="de-DE"/>
          </a:p>
        </p:txBody>
      </p:sp>
    </p:spTree>
    <p:extLst>
      <p:ext uri="{BB962C8B-B14F-4D97-AF65-F5344CB8AC3E}">
        <p14:creationId xmlns:p14="http://schemas.microsoft.com/office/powerpoint/2010/main" val="1316963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833179D-710C-465C-AA59-C4A40AF8E005}" type="slidenum">
              <a:rPr lang="de-DE" smtClean="0"/>
              <a:t>11</a:t>
            </a:fld>
            <a:endParaRPr lang="de-DE"/>
          </a:p>
        </p:txBody>
      </p:sp>
    </p:spTree>
    <p:extLst>
      <p:ext uri="{BB962C8B-B14F-4D97-AF65-F5344CB8AC3E}">
        <p14:creationId xmlns:p14="http://schemas.microsoft.com/office/powerpoint/2010/main" val="2072958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dirty="0"/>
              <a:t>Read slide</a:t>
            </a:r>
          </a:p>
          <a:p>
            <a:pPr marL="0" indent="0">
              <a:buNone/>
            </a:pPr>
            <a:r>
              <a:rPr lang="en-CA" dirty="0"/>
              <a:t>We make it </a:t>
            </a:r>
            <a:r>
              <a:rPr lang="en-CA" b="1" dirty="0"/>
              <a:t>easy</a:t>
            </a:r>
            <a:r>
              <a:rPr lang="en-CA"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3179D-710C-465C-AA59-C4A40AF8E005}" type="slidenum">
              <a:rPr kumimoji="0" lang="de-DE" sz="1200" b="0" i="0" u="none" strike="noStrike" kern="1200" cap="none" spc="0" normalizeH="0" baseline="0" noProof="0" smtClean="0">
                <a:ln>
                  <a:noFill/>
                </a:ln>
                <a:solidFill>
                  <a:prstClr val="black"/>
                </a:solidFill>
                <a:effectLst/>
                <a:uLnTx/>
                <a:uFillTx/>
                <a:latin typeface="Sennheiser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Sennheiser Office"/>
              <a:ea typeface="+mn-ea"/>
              <a:cs typeface="+mn-cs"/>
            </a:endParaRPr>
          </a:p>
        </p:txBody>
      </p:sp>
    </p:spTree>
    <p:extLst>
      <p:ext uri="{BB962C8B-B14F-4D97-AF65-F5344CB8AC3E}">
        <p14:creationId xmlns:p14="http://schemas.microsoft.com/office/powerpoint/2010/main" val="2693872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3179D-710C-465C-AA59-C4A40AF8E00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4502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a:buFont typeface="Arial" panose="020B0504020101010102" pitchFamily="34" charset="0"/>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3179D-710C-465C-AA59-C4A40AF8E005}" type="slidenum">
              <a:rPr kumimoji="0" lang="de-DE" sz="1300" b="0" i="0" u="none" strike="noStrike" kern="1200" cap="none" spc="0" normalizeH="0" baseline="0" noProof="0" smtClean="0">
                <a:ln>
                  <a:noFill/>
                </a:ln>
                <a:solidFill>
                  <a:prstClr val="black"/>
                </a:solidFill>
                <a:effectLst/>
                <a:uLnTx/>
                <a:uFillTx/>
                <a:latin typeface="Sennheiser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300" b="0" i="0" u="none" strike="noStrike" kern="1200" cap="none" spc="0" normalizeH="0" baseline="0" noProof="0">
              <a:ln>
                <a:noFill/>
              </a:ln>
              <a:solidFill>
                <a:prstClr val="black"/>
              </a:solidFill>
              <a:effectLst/>
              <a:uLnTx/>
              <a:uFillTx/>
              <a:latin typeface="Sennheiser Office"/>
              <a:ea typeface="+mn-ea"/>
              <a:cs typeface="+mn-cs"/>
            </a:endParaRPr>
          </a:p>
        </p:txBody>
      </p:sp>
    </p:spTree>
    <p:extLst>
      <p:ext uri="{BB962C8B-B14F-4D97-AF65-F5344CB8AC3E}">
        <p14:creationId xmlns:p14="http://schemas.microsoft.com/office/powerpoint/2010/main" val="439565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chemeClr val="accent1"/>
              </a:buClr>
              <a:buFont typeface="Sennheiser Office" panose="020B0504020101010102" charset="0"/>
              <a:buChar char="►"/>
            </a:pPr>
            <a:endParaRPr lang="en-US" b="1" dirty="0"/>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3179D-710C-465C-AA59-C4A40AF8E005}" type="slidenum">
              <a:rPr kumimoji="0" lang="de-DE" sz="1300" b="0" i="0" u="none" strike="noStrike" kern="1200" cap="none" spc="0" normalizeH="0" baseline="0" noProof="0" smtClean="0">
                <a:ln>
                  <a:noFill/>
                </a:ln>
                <a:solidFill>
                  <a:prstClr val="black"/>
                </a:solidFill>
                <a:effectLst/>
                <a:uLnTx/>
                <a:uFillTx/>
                <a:latin typeface="Sennheiser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300" b="0" i="0" u="none" strike="noStrike" kern="1200" cap="none" spc="0" normalizeH="0" baseline="0" noProof="0">
              <a:ln>
                <a:noFill/>
              </a:ln>
              <a:solidFill>
                <a:prstClr val="black"/>
              </a:solidFill>
              <a:effectLst/>
              <a:uLnTx/>
              <a:uFillTx/>
              <a:latin typeface="Sennheiser Office"/>
              <a:ea typeface="+mn-ea"/>
              <a:cs typeface="+mn-cs"/>
            </a:endParaRPr>
          </a:p>
        </p:txBody>
      </p:sp>
    </p:spTree>
    <p:extLst>
      <p:ext uri="{BB962C8B-B14F-4D97-AF65-F5344CB8AC3E}">
        <p14:creationId xmlns:p14="http://schemas.microsoft.com/office/powerpoint/2010/main" val="2037638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Sennheiser Office" panose="020B0504020101010102" pitchFamily="34" charset="0"/>
              <a:buChar char="►"/>
              <a:tabLst/>
              <a:defRPr/>
            </a:pPr>
            <a:endParaRPr lang="en-CA" dirty="0"/>
          </a:p>
        </p:txBody>
      </p:sp>
      <p:sp>
        <p:nvSpPr>
          <p:cNvPr id="4" name="Slide Number Placeholder 3"/>
          <p:cNvSpPr>
            <a:spLocks noGrp="1"/>
          </p:cNvSpPr>
          <p:nvPr>
            <p:ph type="sldNum" sz="quarter" idx="5"/>
          </p:nvPr>
        </p:nvSpPr>
        <p:spPr/>
        <p:txBody>
          <a:bodyPr/>
          <a:lstStyle/>
          <a:p>
            <a:fld id="{2833179D-710C-465C-AA59-C4A40AF8E005}" type="slidenum">
              <a:rPr lang="de-DE" smtClean="0"/>
              <a:t>6</a:t>
            </a:fld>
            <a:endParaRPr lang="de-DE"/>
          </a:p>
        </p:txBody>
      </p:sp>
    </p:spTree>
    <p:extLst>
      <p:ext uri="{BB962C8B-B14F-4D97-AF65-F5344CB8AC3E}">
        <p14:creationId xmlns:p14="http://schemas.microsoft.com/office/powerpoint/2010/main" val="683824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Speech enhancement and active noise cancelling with up to 30 dB of noise reduction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3179D-710C-465C-AA59-C4A40AF8E005}" type="slidenum">
              <a:rPr kumimoji="0" lang="de-DE" sz="1200" b="0" i="0" u="none" strike="noStrike" kern="1200" cap="none" spc="0" normalizeH="0" baseline="0" noProof="0" smtClean="0">
                <a:ln>
                  <a:noFill/>
                </a:ln>
                <a:solidFill>
                  <a:prstClr val="black"/>
                </a:solidFill>
                <a:effectLst/>
                <a:uLnTx/>
                <a:uFillTx/>
                <a:latin typeface="Sennheiser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Sennheiser Office"/>
              <a:ea typeface="+mn-ea"/>
              <a:cs typeface="+mn-cs"/>
            </a:endParaRPr>
          </a:p>
        </p:txBody>
      </p:sp>
    </p:spTree>
    <p:extLst>
      <p:ext uri="{BB962C8B-B14F-4D97-AF65-F5344CB8AC3E}">
        <p14:creationId xmlns:p14="http://schemas.microsoft.com/office/powerpoint/2010/main" val="3116749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Included in the TVS 200 Set</a:t>
            </a:r>
          </a:p>
          <a:p>
            <a:r>
              <a:rPr lang="en-US" dirty="0"/>
              <a:t>Double bandwidth for superior audio performance </a:t>
            </a:r>
          </a:p>
          <a:p>
            <a:r>
              <a:rPr lang="en-US" u="none" strike="noStrike" baseline="0" dirty="0">
                <a:solidFill>
                  <a:srgbClr val="000000"/>
                </a:solidFill>
              </a:rPr>
              <a:t>Analog &amp; Dolby compatible optical input</a:t>
            </a:r>
          </a:p>
          <a:p>
            <a:r>
              <a:rPr lang="en-US" dirty="0"/>
              <a:t>Excellent stereo sound quality </a:t>
            </a:r>
          </a:p>
          <a:p>
            <a:r>
              <a:rPr lang="en-US" dirty="0"/>
              <a:t>Dedicated TV and audio interface for compatible headphones, offering great listening experience*</a:t>
            </a:r>
          </a:p>
          <a:p>
            <a:r>
              <a:rPr lang="en-US" u="none" strike="noStrike" baseline="0" dirty="0">
                <a:solidFill>
                  <a:srgbClr val="000000"/>
                </a:solidFill>
              </a:rPr>
              <a:t>A proprietary transmission technology optimized for low latency and power consumptions</a:t>
            </a: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3179D-710C-465C-AA59-C4A40AF8E005}" type="slidenum">
              <a:rPr kumimoji="0" lang="de-DE" sz="1200" b="0" i="0" u="none" strike="noStrike" kern="1200" cap="none" spc="0" normalizeH="0" baseline="0" noProof="0" smtClean="0">
                <a:ln>
                  <a:noFill/>
                </a:ln>
                <a:solidFill>
                  <a:prstClr val="black"/>
                </a:solidFill>
                <a:effectLst/>
                <a:uLnTx/>
                <a:uFillTx/>
                <a:latin typeface="Sennheiser Offic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Sennheiser Office"/>
              <a:ea typeface="+mn-ea"/>
              <a:cs typeface="+mn-cs"/>
            </a:endParaRPr>
          </a:p>
        </p:txBody>
      </p:sp>
    </p:spTree>
    <p:extLst>
      <p:ext uri="{BB962C8B-B14F-4D97-AF65-F5344CB8AC3E}">
        <p14:creationId xmlns:p14="http://schemas.microsoft.com/office/powerpoint/2010/main" val="2738372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33179D-710C-465C-AA59-C4A40AF8E005}" type="slidenum">
              <a:rPr lang="de-DE" smtClean="0"/>
              <a:t>9</a:t>
            </a:fld>
            <a:endParaRPr lang="de-DE"/>
          </a:p>
        </p:txBody>
      </p:sp>
    </p:spTree>
    <p:extLst>
      <p:ext uri="{BB962C8B-B14F-4D97-AF65-F5344CB8AC3E}">
        <p14:creationId xmlns:p14="http://schemas.microsoft.com/office/powerpoint/2010/main" val="96832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85272-58A8-1C2B-EBBB-EA2681171D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12F3BC-44C4-FB2C-23EB-7154AC29C0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28169B-A3A4-B237-3631-CA28AFF506E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EA91DCA-AF31-786C-57C2-E20C320B7B44}"/>
              </a:ext>
            </a:extLst>
          </p:cNvPr>
          <p:cNvSpPr>
            <a:spLocks noGrp="1"/>
          </p:cNvSpPr>
          <p:nvPr>
            <p:ph type="ftr" sz="quarter" idx="11"/>
          </p:nvPr>
        </p:nvSpPr>
        <p:spPr/>
        <p:txBody>
          <a:bodyPr/>
          <a:lstStyle/>
          <a:p>
            <a:r>
              <a:rPr lang="en-US"/>
              <a:t>Property of Sonova. Confidential -Do Not Distribute</a:t>
            </a:r>
          </a:p>
        </p:txBody>
      </p:sp>
      <p:sp>
        <p:nvSpPr>
          <p:cNvPr id="6" name="Slide Number Placeholder 5">
            <a:extLst>
              <a:ext uri="{FF2B5EF4-FFF2-40B4-BE49-F238E27FC236}">
                <a16:creationId xmlns:a16="http://schemas.microsoft.com/office/drawing/2014/main" id="{B84346F5-BF8D-AAF0-3B5A-58F9F09C8D36}"/>
              </a:ext>
            </a:extLst>
          </p:cNvPr>
          <p:cNvSpPr>
            <a:spLocks noGrp="1"/>
          </p:cNvSpPr>
          <p:nvPr>
            <p:ph type="sldNum" sz="quarter" idx="12"/>
          </p:nvPr>
        </p:nvSpPr>
        <p:spPr/>
        <p:txBody>
          <a:bodyPr/>
          <a:lstStyle/>
          <a:p>
            <a:fld id="{7337789C-7B06-4F0E-943D-3364E8B040C4}" type="slidenum">
              <a:rPr lang="en-US" smtClean="0"/>
              <a:t>‹#›</a:t>
            </a:fld>
            <a:endParaRPr lang="en-US"/>
          </a:p>
        </p:txBody>
      </p:sp>
    </p:spTree>
    <p:extLst>
      <p:ext uri="{BB962C8B-B14F-4D97-AF65-F5344CB8AC3E}">
        <p14:creationId xmlns:p14="http://schemas.microsoft.com/office/powerpoint/2010/main" val="365724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BF9BD-7D27-6823-1602-FF32761E80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147FFE-0BEE-A07A-36BE-77622FF551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9EFA3-60A5-3F3B-20CD-F442CF41922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52ACAA8-990E-92E3-04F9-DE38BF483DEA}"/>
              </a:ext>
            </a:extLst>
          </p:cNvPr>
          <p:cNvSpPr>
            <a:spLocks noGrp="1"/>
          </p:cNvSpPr>
          <p:nvPr>
            <p:ph type="ftr" sz="quarter" idx="11"/>
          </p:nvPr>
        </p:nvSpPr>
        <p:spPr/>
        <p:txBody>
          <a:bodyPr/>
          <a:lstStyle/>
          <a:p>
            <a:r>
              <a:rPr lang="en-US"/>
              <a:t>Property of Sonova. Confidential -Do Not Distribute</a:t>
            </a:r>
          </a:p>
        </p:txBody>
      </p:sp>
      <p:sp>
        <p:nvSpPr>
          <p:cNvPr id="6" name="Slide Number Placeholder 5">
            <a:extLst>
              <a:ext uri="{FF2B5EF4-FFF2-40B4-BE49-F238E27FC236}">
                <a16:creationId xmlns:a16="http://schemas.microsoft.com/office/drawing/2014/main" id="{8B71B82F-7B8C-9BA2-E231-3730E54CDEED}"/>
              </a:ext>
            </a:extLst>
          </p:cNvPr>
          <p:cNvSpPr>
            <a:spLocks noGrp="1"/>
          </p:cNvSpPr>
          <p:nvPr>
            <p:ph type="sldNum" sz="quarter" idx="12"/>
          </p:nvPr>
        </p:nvSpPr>
        <p:spPr/>
        <p:txBody>
          <a:bodyPr/>
          <a:lstStyle/>
          <a:p>
            <a:fld id="{7337789C-7B06-4F0E-943D-3364E8B040C4}" type="slidenum">
              <a:rPr lang="en-US" smtClean="0"/>
              <a:t>‹#›</a:t>
            </a:fld>
            <a:endParaRPr lang="en-US"/>
          </a:p>
        </p:txBody>
      </p:sp>
    </p:spTree>
    <p:extLst>
      <p:ext uri="{BB962C8B-B14F-4D97-AF65-F5344CB8AC3E}">
        <p14:creationId xmlns:p14="http://schemas.microsoft.com/office/powerpoint/2010/main" val="391142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EC854B-FF29-7232-CBB3-B2F9653057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4EC90E-0EB2-4F6E-3B7F-852961EC2B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7DE658-3C04-1A03-B78D-A22E2AC1BA8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21A87EB-420E-0D51-EE82-39B7224A3AC5}"/>
              </a:ext>
            </a:extLst>
          </p:cNvPr>
          <p:cNvSpPr>
            <a:spLocks noGrp="1"/>
          </p:cNvSpPr>
          <p:nvPr>
            <p:ph type="ftr" sz="quarter" idx="11"/>
          </p:nvPr>
        </p:nvSpPr>
        <p:spPr/>
        <p:txBody>
          <a:bodyPr/>
          <a:lstStyle/>
          <a:p>
            <a:r>
              <a:rPr lang="en-US"/>
              <a:t>Property of Sonova. Confidential -Do Not Distribute</a:t>
            </a:r>
          </a:p>
        </p:txBody>
      </p:sp>
      <p:sp>
        <p:nvSpPr>
          <p:cNvPr id="6" name="Slide Number Placeholder 5">
            <a:extLst>
              <a:ext uri="{FF2B5EF4-FFF2-40B4-BE49-F238E27FC236}">
                <a16:creationId xmlns:a16="http://schemas.microsoft.com/office/drawing/2014/main" id="{E6306EEE-3992-5DB5-079B-25FF31E4171E}"/>
              </a:ext>
            </a:extLst>
          </p:cNvPr>
          <p:cNvSpPr>
            <a:spLocks noGrp="1"/>
          </p:cNvSpPr>
          <p:nvPr>
            <p:ph type="sldNum" sz="quarter" idx="12"/>
          </p:nvPr>
        </p:nvSpPr>
        <p:spPr/>
        <p:txBody>
          <a:bodyPr/>
          <a:lstStyle/>
          <a:p>
            <a:fld id="{7337789C-7B06-4F0E-943D-3364E8B040C4}" type="slidenum">
              <a:rPr lang="en-US" smtClean="0"/>
              <a:t>‹#›</a:t>
            </a:fld>
            <a:endParaRPr lang="en-US"/>
          </a:p>
        </p:txBody>
      </p:sp>
    </p:spTree>
    <p:extLst>
      <p:ext uri="{BB962C8B-B14F-4D97-AF65-F5344CB8AC3E}">
        <p14:creationId xmlns:p14="http://schemas.microsoft.com/office/powerpoint/2010/main" val="4207502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531603" y="3867398"/>
            <a:ext cx="7128335" cy="2046040"/>
          </a:xfrm>
        </p:spPr>
        <p:txBody>
          <a:bodyPr anchor="t" anchorCtr="0"/>
          <a:lstStyle>
            <a:lvl1pPr algn="l">
              <a:lnSpc>
                <a:spcPct val="95000"/>
              </a:lnSpc>
              <a:spcBef>
                <a:spcPts val="0"/>
              </a:spcBef>
              <a:spcAft>
                <a:spcPts val="0"/>
              </a:spcAft>
              <a:defRPr sz="2700" b="1">
                <a:solidFill>
                  <a:schemeClr val="bg1"/>
                </a:solidFill>
              </a:defRPr>
            </a:lvl1pPr>
          </a:lstStyle>
          <a:p>
            <a:endParaRPr lang="en-US" noProof="0"/>
          </a:p>
        </p:txBody>
      </p:sp>
      <p:sp>
        <p:nvSpPr>
          <p:cNvPr id="3" name="Untertitel 2"/>
          <p:cNvSpPr>
            <a:spLocks noGrp="1"/>
          </p:cNvSpPr>
          <p:nvPr>
            <p:ph type="subTitle" idx="1"/>
          </p:nvPr>
        </p:nvSpPr>
        <p:spPr>
          <a:xfrm>
            <a:off x="2531603" y="3133030"/>
            <a:ext cx="7128335" cy="571302"/>
          </a:xfrm>
        </p:spPr>
        <p:txBody>
          <a:bodyPr anchor="b" anchorCtr="0"/>
          <a:lstStyle>
            <a:lvl1pPr marL="0" indent="0" algn="l">
              <a:spcBef>
                <a:spcPts val="0"/>
              </a:spcBef>
              <a:spcAft>
                <a:spcPts val="0"/>
              </a:spcAft>
              <a:buNone/>
              <a:defRPr sz="900"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noProof="0"/>
          </a:p>
        </p:txBody>
      </p:sp>
      <p:pic>
        <p:nvPicPr>
          <p:cNvPr id="8" name="Grafik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8811" y="484535"/>
            <a:ext cx="684661" cy="513016"/>
          </a:xfrm>
          <a:prstGeom prst="rect">
            <a:avLst/>
          </a:prstGeom>
        </p:spPr>
      </p:pic>
      <p:pic>
        <p:nvPicPr>
          <p:cNvPr id="9" name="Grafik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1194" y="6230169"/>
            <a:ext cx="1188715" cy="126346"/>
          </a:xfrm>
          <a:prstGeom prst="rect">
            <a:avLst/>
          </a:prstGeom>
        </p:spPr>
      </p:pic>
    </p:spTree>
    <p:extLst>
      <p:ext uri="{BB962C8B-B14F-4D97-AF65-F5344CB8AC3E}">
        <p14:creationId xmlns:p14="http://schemas.microsoft.com/office/powerpoint/2010/main" val="3017933037"/>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noProof="0"/>
          </a:p>
        </p:txBody>
      </p:sp>
      <p:sp>
        <p:nvSpPr>
          <p:cNvPr id="3" name="Inhaltsplatzhalter 2"/>
          <p:cNvSpPr>
            <a:spLocks noGrp="1"/>
          </p:cNvSpPr>
          <p:nvPr>
            <p:ph idx="1"/>
          </p:nvPr>
        </p:nvSpPr>
        <p:spPr/>
        <p:txBody>
          <a:bodyPr/>
          <a:lstStyle/>
          <a:p>
            <a:pPr lvl="0"/>
            <a:endParaRPr lang="en-US" noProof="0"/>
          </a:p>
        </p:txBody>
      </p:sp>
      <p:sp>
        <p:nvSpPr>
          <p:cNvPr id="5" name="Fußzeilenplatzhalter 4"/>
          <p:cNvSpPr>
            <a:spLocks noGrp="1"/>
          </p:cNvSpPr>
          <p:nvPr>
            <p:ph type="ftr" sz="quarter" idx="11"/>
          </p:nvPr>
        </p:nvSpPr>
        <p:spPr/>
        <p:txBody>
          <a:bodyPr/>
          <a:lstStyle/>
          <a:p>
            <a:r>
              <a:rPr lang="en-US" noProof="0"/>
              <a:t>Property of Sonova. Confidential -Do Not Distribute</a:t>
            </a:r>
          </a:p>
        </p:txBody>
      </p:sp>
      <p:sp>
        <p:nvSpPr>
          <p:cNvPr id="6" name="Foliennummernplatzhalter 5"/>
          <p:cNvSpPr>
            <a:spLocks noGrp="1"/>
          </p:cNvSpPr>
          <p:nvPr>
            <p:ph type="sldNum" sz="quarter" idx="12"/>
          </p:nvPr>
        </p:nvSpPr>
        <p:spPr/>
        <p:txBody>
          <a:bodyPr/>
          <a:lstStyle/>
          <a:p>
            <a:fld id="{982BCA0A-7ABF-4912-BC59-85D880278D01}" type="slidenum">
              <a:rPr lang="en-US" noProof="0" smtClean="0"/>
              <a:t>‹#›</a:t>
            </a:fld>
            <a:endParaRPr lang="en-US" noProof="0"/>
          </a:p>
        </p:txBody>
      </p:sp>
    </p:spTree>
    <p:extLst>
      <p:ext uri="{BB962C8B-B14F-4D97-AF65-F5344CB8AC3E}">
        <p14:creationId xmlns:p14="http://schemas.microsoft.com/office/powerpoint/2010/main" val="1802675429"/>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grey)">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noProof="0"/>
          </a:p>
        </p:txBody>
      </p:sp>
      <p:sp>
        <p:nvSpPr>
          <p:cNvPr id="3" name="Inhaltsplatzhalter 2"/>
          <p:cNvSpPr>
            <a:spLocks noGrp="1"/>
          </p:cNvSpPr>
          <p:nvPr>
            <p:ph idx="1"/>
          </p:nvPr>
        </p:nvSpPr>
        <p:spPr/>
        <p:txBody>
          <a:bodyPr/>
          <a:lstStyle/>
          <a:p>
            <a:pPr lvl="0"/>
            <a:endParaRPr lang="en-US" noProof="0"/>
          </a:p>
        </p:txBody>
      </p:sp>
      <p:sp>
        <p:nvSpPr>
          <p:cNvPr id="5" name="Fußzeilenplatzhalter 4"/>
          <p:cNvSpPr>
            <a:spLocks noGrp="1"/>
          </p:cNvSpPr>
          <p:nvPr>
            <p:ph type="ftr" sz="quarter" idx="11"/>
          </p:nvPr>
        </p:nvSpPr>
        <p:spPr/>
        <p:txBody>
          <a:bodyPr/>
          <a:lstStyle/>
          <a:p>
            <a:r>
              <a:rPr lang="en-US" noProof="0"/>
              <a:t>Property of Sonova. Confidential -Do Not Distribute</a:t>
            </a:r>
          </a:p>
        </p:txBody>
      </p:sp>
      <p:sp>
        <p:nvSpPr>
          <p:cNvPr id="6" name="Foliennummernplatzhalter 5"/>
          <p:cNvSpPr>
            <a:spLocks noGrp="1"/>
          </p:cNvSpPr>
          <p:nvPr>
            <p:ph type="sldNum" sz="quarter" idx="12"/>
          </p:nvPr>
        </p:nvSpPr>
        <p:spPr/>
        <p:txBody>
          <a:bodyPr/>
          <a:lstStyle/>
          <a:p>
            <a:fld id="{982BCA0A-7ABF-4912-BC59-85D880278D01}" type="slidenum">
              <a:rPr lang="en-US" noProof="0" smtClean="0"/>
              <a:t>‹#›</a:t>
            </a:fld>
            <a:endParaRPr lang="en-US" noProof="0"/>
          </a:p>
        </p:txBody>
      </p:sp>
    </p:spTree>
    <p:extLst>
      <p:ext uri="{BB962C8B-B14F-4D97-AF65-F5344CB8AC3E}">
        <p14:creationId xmlns:p14="http://schemas.microsoft.com/office/powerpoint/2010/main" val="2941825812"/>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blu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1"/>
                </a:solidFill>
              </a:defRPr>
            </a:lvl1pPr>
          </a:lstStyle>
          <a:p>
            <a:endParaRPr lang="en-US" noProof="0"/>
          </a:p>
        </p:txBody>
      </p:sp>
      <p:sp>
        <p:nvSpPr>
          <p:cNvPr id="3" name="Inhaltsplatzhalter 2"/>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endParaRPr lang="en-US" noProof="0"/>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en-US" noProof="0"/>
              <a:t>Property of Sonova. Confidential -Do Not Distribute</a:t>
            </a:r>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982BCA0A-7ABF-4912-BC59-85D880278D01}" type="slidenum">
              <a:rPr lang="en-US" noProof="0" smtClean="0"/>
              <a:pPr/>
              <a:t>‹#›</a:t>
            </a:fld>
            <a:endParaRPr lang="en-US" noProof="0"/>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01188" y="500670"/>
            <a:ext cx="432000" cy="323697"/>
          </a:xfrm>
          <a:prstGeom prst="rect">
            <a:avLst/>
          </a:prstGeom>
        </p:spPr>
      </p:pic>
    </p:spTree>
    <p:extLst>
      <p:ext uri="{BB962C8B-B14F-4D97-AF65-F5344CB8AC3E}">
        <p14:creationId xmlns:p14="http://schemas.microsoft.com/office/powerpoint/2010/main" val="730801395"/>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9" name="Textplatzhalter 7"/>
          <p:cNvSpPr>
            <a:spLocks noGrp="1"/>
          </p:cNvSpPr>
          <p:nvPr>
            <p:ph type="body" sz="quarter" idx="14"/>
          </p:nvPr>
        </p:nvSpPr>
        <p:spPr>
          <a:xfrm>
            <a:off x="658814" y="3142945"/>
            <a:ext cx="9001124" cy="3022905"/>
          </a:xfrm>
        </p:spPr>
        <p:txBody>
          <a:bodyPr numCol="2" spcCol="360000"/>
          <a:lstStyle>
            <a:lvl1pPr>
              <a:spcAft>
                <a:spcPts val="0"/>
              </a:spcAft>
              <a:defRPr sz="1200"/>
            </a:lvl1pPr>
            <a:lvl2pPr>
              <a:spcAft>
                <a:spcPts val="0"/>
              </a:spcAft>
              <a:defRPr sz="1200"/>
            </a:lvl2pPr>
            <a:lvl3pPr>
              <a:spcAft>
                <a:spcPts val="0"/>
              </a:spcAft>
              <a:defRPr sz="1200"/>
            </a:lvl3pPr>
            <a:lvl4pPr>
              <a:spcAft>
                <a:spcPts val="0"/>
              </a:spcAft>
              <a:defRPr sz="1200"/>
            </a:lvl4pPr>
            <a:lvl5pPr>
              <a:spcAft>
                <a:spcPts val="0"/>
              </a:spcAft>
              <a:defRPr sz="1200"/>
            </a:lvl5pPr>
          </a:lstStyle>
          <a:p>
            <a:pPr lvl="0"/>
            <a:endParaRPr lang="en-US" noProof="0"/>
          </a:p>
        </p:txBody>
      </p:sp>
      <p:sp>
        <p:nvSpPr>
          <p:cNvPr id="2" name="Titel 1"/>
          <p:cNvSpPr>
            <a:spLocks noGrp="1"/>
          </p:cNvSpPr>
          <p:nvPr>
            <p:ph type="title"/>
          </p:nvPr>
        </p:nvSpPr>
        <p:spPr/>
        <p:txBody>
          <a:bodyPr/>
          <a:lstStyle/>
          <a:p>
            <a:endParaRPr lang="en-US" noProof="0"/>
          </a:p>
        </p:txBody>
      </p:sp>
      <p:sp>
        <p:nvSpPr>
          <p:cNvPr id="5" name="Fußzeilenplatzhalter 4"/>
          <p:cNvSpPr>
            <a:spLocks noGrp="1"/>
          </p:cNvSpPr>
          <p:nvPr>
            <p:ph type="ftr" sz="quarter" idx="11"/>
          </p:nvPr>
        </p:nvSpPr>
        <p:spPr/>
        <p:txBody>
          <a:bodyPr/>
          <a:lstStyle/>
          <a:p>
            <a:r>
              <a:rPr lang="en-US" noProof="0"/>
              <a:t>Property of Sonova. Confidential -Do Not Distribute</a:t>
            </a:r>
          </a:p>
        </p:txBody>
      </p:sp>
      <p:sp>
        <p:nvSpPr>
          <p:cNvPr id="6" name="Foliennummernplatzhalter 5"/>
          <p:cNvSpPr>
            <a:spLocks noGrp="1"/>
          </p:cNvSpPr>
          <p:nvPr>
            <p:ph type="sldNum" sz="quarter" idx="12"/>
          </p:nvPr>
        </p:nvSpPr>
        <p:spPr/>
        <p:txBody>
          <a:bodyPr/>
          <a:lstStyle/>
          <a:p>
            <a:fld id="{982BCA0A-7ABF-4912-BC59-85D880278D01}" type="slidenum">
              <a:rPr lang="en-US" noProof="0" smtClean="0"/>
              <a:t>‹#›</a:t>
            </a:fld>
            <a:endParaRPr lang="en-US" noProof="0"/>
          </a:p>
        </p:txBody>
      </p:sp>
      <p:sp>
        <p:nvSpPr>
          <p:cNvPr id="8" name="Textplatzhalter 7"/>
          <p:cNvSpPr>
            <a:spLocks noGrp="1"/>
          </p:cNvSpPr>
          <p:nvPr>
            <p:ph type="body" sz="quarter" idx="13"/>
          </p:nvPr>
        </p:nvSpPr>
        <p:spPr>
          <a:xfrm>
            <a:off x="658814" y="1196752"/>
            <a:ext cx="9001124" cy="1838343"/>
          </a:xfrm>
        </p:spPr>
        <p:txBody>
          <a:bodyPr/>
          <a:lstStyle/>
          <a:p>
            <a:pPr lvl="0"/>
            <a:endParaRPr lang="en-US" noProof="0"/>
          </a:p>
        </p:txBody>
      </p:sp>
    </p:spTree>
    <p:extLst>
      <p:ext uri="{BB962C8B-B14F-4D97-AF65-F5344CB8AC3E}">
        <p14:creationId xmlns:p14="http://schemas.microsoft.com/office/powerpoint/2010/main" val="2545766042"/>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9" name="Textplatzhalter 7"/>
          <p:cNvSpPr>
            <a:spLocks noGrp="1"/>
          </p:cNvSpPr>
          <p:nvPr>
            <p:ph type="body" sz="quarter" idx="14"/>
          </p:nvPr>
        </p:nvSpPr>
        <p:spPr>
          <a:xfrm>
            <a:off x="658814" y="1223703"/>
            <a:ext cx="10874374" cy="4942148"/>
          </a:xfrm>
        </p:spPr>
        <p:txBody>
          <a:bodyPr numCol="3" spcCol="360000"/>
          <a:lstStyle>
            <a:lvl1pPr>
              <a:spcAft>
                <a:spcPts val="0"/>
              </a:spcAft>
              <a:defRPr sz="1200"/>
            </a:lvl1pPr>
            <a:lvl2pPr>
              <a:spcAft>
                <a:spcPts val="0"/>
              </a:spcAft>
              <a:defRPr sz="1200"/>
            </a:lvl2pPr>
            <a:lvl3pPr>
              <a:spcAft>
                <a:spcPts val="0"/>
              </a:spcAft>
              <a:defRPr sz="1200"/>
            </a:lvl3pPr>
            <a:lvl4pPr>
              <a:spcAft>
                <a:spcPts val="0"/>
              </a:spcAft>
              <a:defRPr sz="1200"/>
            </a:lvl4pPr>
            <a:lvl5pPr>
              <a:spcAft>
                <a:spcPts val="0"/>
              </a:spcAft>
              <a:defRPr sz="1200"/>
            </a:lvl5pPr>
          </a:lstStyle>
          <a:p>
            <a:pPr lvl="0"/>
            <a:endParaRPr lang="en-US" noProof="0"/>
          </a:p>
        </p:txBody>
      </p:sp>
      <p:sp>
        <p:nvSpPr>
          <p:cNvPr id="2" name="Titel 1"/>
          <p:cNvSpPr>
            <a:spLocks noGrp="1"/>
          </p:cNvSpPr>
          <p:nvPr>
            <p:ph type="title"/>
          </p:nvPr>
        </p:nvSpPr>
        <p:spPr/>
        <p:txBody>
          <a:bodyPr/>
          <a:lstStyle/>
          <a:p>
            <a:endParaRPr lang="en-US" noProof="0"/>
          </a:p>
        </p:txBody>
      </p:sp>
      <p:sp>
        <p:nvSpPr>
          <p:cNvPr id="5" name="Fußzeilenplatzhalter 4"/>
          <p:cNvSpPr>
            <a:spLocks noGrp="1"/>
          </p:cNvSpPr>
          <p:nvPr>
            <p:ph type="ftr" sz="quarter" idx="11"/>
          </p:nvPr>
        </p:nvSpPr>
        <p:spPr/>
        <p:txBody>
          <a:bodyPr/>
          <a:lstStyle/>
          <a:p>
            <a:r>
              <a:rPr lang="en-US" noProof="0"/>
              <a:t>Property of Sonova. Confidential -Do Not Distribute</a:t>
            </a:r>
          </a:p>
        </p:txBody>
      </p:sp>
      <p:sp>
        <p:nvSpPr>
          <p:cNvPr id="6" name="Foliennummernplatzhalter 5"/>
          <p:cNvSpPr>
            <a:spLocks noGrp="1"/>
          </p:cNvSpPr>
          <p:nvPr>
            <p:ph type="sldNum" sz="quarter" idx="12"/>
          </p:nvPr>
        </p:nvSpPr>
        <p:spPr/>
        <p:txBody>
          <a:bodyPr/>
          <a:lstStyle/>
          <a:p>
            <a:fld id="{982BCA0A-7ABF-4912-BC59-85D880278D01}" type="slidenum">
              <a:rPr lang="en-US" noProof="0" smtClean="0"/>
              <a:t>‹#›</a:t>
            </a:fld>
            <a:endParaRPr lang="en-US" noProof="0"/>
          </a:p>
        </p:txBody>
      </p:sp>
    </p:spTree>
    <p:extLst>
      <p:ext uri="{BB962C8B-B14F-4D97-AF65-F5344CB8AC3E}">
        <p14:creationId xmlns:p14="http://schemas.microsoft.com/office/powerpoint/2010/main" val="1130286262"/>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noProof="0"/>
          </a:p>
        </p:txBody>
      </p:sp>
      <p:sp>
        <p:nvSpPr>
          <p:cNvPr id="4" name="Fußzeilenplatzhalter 3"/>
          <p:cNvSpPr>
            <a:spLocks noGrp="1"/>
          </p:cNvSpPr>
          <p:nvPr>
            <p:ph type="ftr" sz="quarter" idx="11"/>
          </p:nvPr>
        </p:nvSpPr>
        <p:spPr/>
        <p:txBody>
          <a:bodyPr/>
          <a:lstStyle/>
          <a:p>
            <a:r>
              <a:rPr lang="en-US" noProof="0"/>
              <a:t>Property of Sonova. Confidential -Do Not Distribute</a:t>
            </a:r>
          </a:p>
        </p:txBody>
      </p:sp>
      <p:sp>
        <p:nvSpPr>
          <p:cNvPr id="5" name="Foliennummernplatzhalter 4"/>
          <p:cNvSpPr>
            <a:spLocks noGrp="1"/>
          </p:cNvSpPr>
          <p:nvPr>
            <p:ph type="sldNum" sz="quarter" idx="12"/>
          </p:nvPr>
        </p:nvSpPr>
        <p:spPr/>
        <p:txBody>
          <a:bodyPr/>
          <a:lstStyle/>
          <a:p>
            <a:fld id="{982BCA0A-7ABF-4912-BC59-85D880278D01}" type="slidenum">
              <a:rPr lang="en-US" noProof="0" smtClean="0"/>
              <a:t>‹#›</a:t>
            </a:fld>
            <a:endParaRPr lang="en-US" noProof="0"/>
          </a:p>
        </p:txBody>
      </p:sp>
    </p:spTree>
    <p:extLst>
      <p:ext uri="{BB962C8B-B14F-4D97-AF65-F5344CB8AC3E}">
        <p14:creationId xmlns:p14="http://schemas.microsoft.com/office/powerpoint/2010/main" val="1929018474"/>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US" noProof="0"/>
              <a:t>Property of Sonova. Confidential -Do Not Distribute</a:t>
            </a:r>
          </a:p>
        </p:txBody>
      </p:sp>
      <p:sp>
        <p:nvSpPr>
          <p:cNvPr id="4" name="Foliennummernplatzhalter 3"/>
          <p:cNvSpPr>
            <a:spLocks noGrp="1"/>
          </p:cNvSpPr>
          <p:nvPr>
            <p:ph type="sldNum" sz="quarter" idx="12"/>
          </p:nvPr>
        </p:nvSpPr>
        <p:spPr/>
        <p:txBody>
          <a:bodyPr/>
          <a:lstStyle/>
          <a:p>
            <a:fld id="{982BCA0A-7ABF-4912-BC59-85D880278D01}" type="slidenum">
              <a:rPr lang="en-US" noProof="0" smtClean="0"/>
              <a:t>‹#›</a:t>
            </a:fld>
            <a:endParaRPr lang="en-US" noProof="0"/>
          </a:p>
        </p:txBody>
      </p:sp>
    </p:spTree>
    <p:extLst>
      <p:ext uri="{BB962C8B-B14F-4D97-AF65-F5344CB8AC3E}">
        <p14:creationId xmlns:p14="http://schemas.microsoft.com/office/powerpoint/2010/main" val="4159890097"/>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DB25-7C09-B3B3-6621-B7FFA3CCE9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5A44A7-B88D-5776-4F0A-65E92FA2EE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129C0-3D67-CA2B-36AD-827AC01A2CA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0A74D91-A07F-4098-1440-FCCF4930A3CA}"/>
              </a:ext>
            </a:extLst>
          </p:cNvPr>
          <p:cNvSpPr>
            <a:spLocks noGrp="1"/>
          </p:cNvSpPr>
          <p:nvPr>
            <p:ph type="ftr" sz="quarter" idx="11"/>
          </p:nvPr>
        </p:nvSpPr>
        <p:spPr/>
        <p:txBody>
          <a:bodyPr/>
          <a:lstStyle/>
          <a:p>
            <a:r>
              <a:rPr lang="en-US"/>
              <a:t>Property of Sonova. Confidential -Do Not Distribute</a:t>
            </a:r>
          </a:p>
        </p:txBody>
      </p:sp>
      <p:sp>
        <p:nvSpPr>
          <p:cNvPr id="6" name="Slide Number Placeholder 5">
            <a:extLst>
              <a:ext uri="{FF2B5EF4-FFF2-40B4-BE49-F238E27FC236}">
                <a16:creationId xmlns:a16="http://schemas.microsoft.com/office/drawing/2014/main" id="{D226C2B9-D54A-6558-9F78-D56C7AB5B7D7}"/>
              </a:ext>
            </a:extLst>
          </p:cNvPr>
          <p:cNvSpPr>
            <a:spLocks noGrp="1"/>
          </p:cNvSpPr>
          <p:nvPr>
            <p:ph type="sldNum" sz="quarter" idx="12"/>
          </p:nvPr>
        </p:nvSpPr>
        <p:spPr/>
        <p:txBody>
          <a:bodyPr/>
          <a:lstStyle/>
          <a:p>
            <a:fld id="{7337789C-7B06-4F0E-943D-3364E8B040C4}" type="slidenum">
              <a:rPr lang="en-US" smtClean="0"/>
              <a:t>‹#›</a:t>
            </a:fld>
            <a:endParaRPr lang="en-US"/>
          </a:p>
        </p:txBody>
      </p:sp>
    </p:spTree>
    <p:extLst>
      <p:ext uri="{BB962C8B-B14F-4D97-AF65-F5344CB8AC3E}">
        <p14:creationId xmlns:p14="http://schemas.microsoft.com/office/powerpoint/2010/main" val="701784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Pictures 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noProof="0"/>
          </a:p>
        </p:txBody>
      </p:sp>
      <p:sp>
        <p:nvSpPr>
          <p:cNvPr id="4" name="Fußzeilenplatzhalter 3"/>
          <p:cNvSpPr>
            <a:spLocks noGrp="1"/>
          </p:cNvSpPr>
          <p:nvPr>
            <p:ph type="ftr" sz="quarter" idx="11"/>
          </p:nvPr>
        </p:nvSpPr>
        <p:spPr/>
        <p:txBody>
          <a:bodyPr/>
          <a:lstStyle/>
          <a:p>
            <a:r>
              <a:rPr lang="en-US" noProof="0"/>
              <a:t>Property of Sonova. Confidential -Do Not Distribute</a:t>
            </a:r>
          </a:p>
        </p:txBody>
      </p:sp>
      <p:sp>
        <p:nvSpPr>
          <p:cNvPr id="5" name="Foliennummernplatzhalter 4"/>
          <p:cNvSpPr>
            <a:spLocks noGrp="1"/>
          </p:cNvSpPr>
          <p:nvPr>
            <p:ph type="sldNum" sz="quarter" idx="12"/>
          </p:nvPr>
        </p:nvSpPr>
        <p:spPr/>
        <p:txBody>
          <a:bodyPr/>
          <a:lstStyle/>
          <a:p>
            <a:fld id="{982BCA0A-7ABF-4912-BC59-85D880278D01}" type="slidenum">
              <a:rPr lang="en-US" noProof="0" smtClean="0"/>
              <a:t>‹#›</a:t>
            </a:fld>
            <a:endParaRPr lang="en-US" noProof="0"/>
          </a:p>
        </p:txBody>
      </p:sp>
      <p:sp>
        <p:nvSpPr>
          <p:cNvPr id="7" name="Bildplatzhalter 10"/>
          <p:cNvSpPr>
            <a:spLocks noGrp="1"/>
          </p:cNvSpPr>
          <p:nvPr>
            <p:ph type="pic" sz="quarter" idx="13"/>
          </p:nvPr>
        </p:nvSpPr>
        <p:spPr>
          <a:xfrm>
            <a:off x="658813" y="1233489"/>
            <a:ext cx="7147669" cy="4679950"/>
          </a:xfrm>
          <a:solidFill>
            <a:schemeClr val="accent3"/>
          </a:solidFill>
        </p:spPr>
        <p:txBody>
          <a:bodyPr anchor="ctr"/>
          <a:lstStyle>
            <a:lvl1pPr marL="0" indent="0" algn="ctr">
              <a:buNone/>
              <a:defRPr/>
            </a:lvl1pPr>
          </a:lstStyle>
          <a:p>
            <a:endParaRPr lang="en-US" noProof="0"/>
          </a:p>
        </p:txBody>
      </p:sp>
      <p:sp>
        <p:nvSpPr>
          <p:cNvPr id="8" name="Textplatzhalter 7"/>
          <p:cNvSpPr>
            <a:spLocks noGrp="1"/>
          </p:cNvSpPr>
          <p:nvPr>
            <p:ph type="body" sz="quarter" idx="14"/>
          </p:nvPr>
        </p:nvSpPr>
        <p:spPr>
          <a:xfrm>
            <a:off x="658813" y="6003183"/>
            <a:ext cx="7147669" cy="306137"/>
          </a:xfrm>
        </p:spPr>
        <p:txBody>
          <a:bodyPr/>
          <a:lstStyle>
            <a:lvl1pPr marL="0" indent="0">
              <a:spcAft>
                <a:spcPts val="0"/>
              </a:spcAft>
              <a:buNone/>
              <a:defRPr sz="1050"/>
            </a:lvl1pPr>
            <a:lvl2pPr marL="222250" indent="0">
              <a:buNone/>
              <a:defRPr/>
            </a:lvl2pPr>
          </a:lstStyle>
          <a:p>
            <a:pPr lvl="0"/>
            <a:endParaRPr lang="en-US" noProof="0"/>
          </a:p>
        </p:txBody>
      </p:sp>
      <p:sp>
        <p:nvSpPr>
          <p:cNvPr id="11" name="Bildplatzhalter 10"/>
          <p:cNvSpPr>
            <a:spLocks noGrp="1"/>
          </p:cNvSpPr>
          <p:nvPr>
            <p:ph type="pic" sz="quarter" idx="17"/>
          </p:nvPr>
        </p:nvSpPr>
        <p:spPr>
          <a:xfrm>
            <a:off x="8112225" y="1233489"/>
            <a:ext cx="3420963" cy="4679950"/>
          </a:xfrm>
          <a:solidFill>
            <a:schemeClr val="accent3"/>
          </a:solidFill>
        </p:spPr>
        <p:txBody>
          <a:bodyPr anchor="ctr"/>
          <a:lstStyle>
            <a:lvl1pPr marL="0" indent="0" algn="ctr">
              <a:buNone/>
              <a:defRPr/>
            </a:lvl1pPr>
          </a:lstStyle>
          <a:p>
            <a:endParaRPr lang="en-US" noProof="0"/>
          </a:p>
        </p:txBody>
      </p:sp>
      <p:sp>
        <p:nvSpPr>
          <p:cNvPr id="12" name="Textplatzhalter 7"/>
          <p:cNvSpPr>
            <a:spLocks noGrp="1"/>
          </p:cNvSpPr>
          <p:nvPr>
            <p:ph type="body" sz="quarter" idx="18"/>
          </p:nvPr>
        </p:nvSpPr>
        <p:spPr>
          <a:xfrm>
            <a:off x="8112225" y="6003183"/>
            <a:ext cx="3420963" cy="306137"/>
          </a:xfrm>
        </p:spPr>
        <p:txBody>
          <a:bodyPr/>
          <a:lstStyle>
            <a:lvl1pPr marL="0" indent="0">
              <a:spcAft>
                <a:spcPts val="0"/>
              </a:spcAft>
              <a:buNone/>
              <a:defRPr sz="1050"/>
            </a:lvl1pPr>
            <a:lvl2pPr marL="222250" indent="0">
              <a:buNone/>
              <a:defRPr/>
            </a:lvl2pPr>
          </a:lstStyle>
          <a:p>
            <a:pPr lvl="0"/>
            <a:endParaRPr lang="en-US" noProof="0"/>
          </a:p>
        </p:txBody>
      </p:sp>
    </p:spTree>
    <p:extLst>
      <p:ext uri="{BB962C8B-B14F-4D97-AF65-F5344CB8AC3E}">
        <p14:creationId xmlns:p14="http://schemas.microsoft.com/office/powerpoint/2010/main" val="198723285"/>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2 Pictures B">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noProof="0"/>
          </a:p>
        </p:txBody>
      </p:sp>
      <p:sp>
        <p:nvSpPr>
          <p:cNvPr id="4" name="Fußzeilenplatzhalter 3"/>
          <p:cNvSpPr>
            <a:spLocks noGrp="1"/>
          </p:cNvSpPr>
          <p:nvPr>
            <p:ph type="ftr" sz="quarter" idx="11"/>
          </p:nvPr>
        </p:nvSpPr>
        <p:spPr/>
        <p:txBody>
          <a:bodyPr/>
          <a:lstStyle/>
          <a:p>
            <a:r>
              <a:rPr lang="en-US" noProof="0"/>
              <a:t>Property of Sonova. Confidential -Do Not Distribute</a:t>
            </a:r>
          </a:p>
        </p:txBody>
      </p:sp>
      <p:sp>
        <p:nvSpPr>
          <p:cNvPr id="5" name="Foliennummernplatzhalter 4"/>
          <p:cNvSpPr>
            <a:spLocks noGrp="1"/>
          </p:cNvSpPr>
          <p:nvPr>
            <p:ph type="sldNum" sz="quarter" idx="12"/>
          </p:nvPr>
        </p:nvSpPr>
        <p:spPr/>
        <p:txBody>
          <a:bodyPr/>
          <a:lstStyle/>
          <a:p>
            <a:fld id="{982BCA0A-7ABF-4912-BC59-85D880278D01}" type="slidenum">
              <a:rPr lang="en-US" noProof="0" smtClean="0"/>
              <a:t>‹#›</a:t>
            </a:fld>
            <a:endParaRPr lang="en-US" noProof="0"/>
          </a:p>
        </p:txBody>
      </p:sp>
      <p:sp>
        <p:nvSpPr>
          <p:cNvPr id="7" name="Bildplatzhalter 10"/>
          <p:cNvSpPr>
            <a:spLocks noGrp="1"/>
          </p:cNvSpPr>
          <p:nvPr>
            <p:ph type="pic" sz="quarter" idx="13"/>
          </p:nvPr>
        </p:nvSpPr>
        <p:spPr>
          <a:xfrm>
            <a:off x="658813" y="1233489"/>
            <a:ext cx="5293171" cy="3491655"/>
          </a:xfrm>
          <a:solidFill>
            <a:schemeClr val="accent3"/>
          </a:solidFill>
        </p:spPr>
        <p:txBody>
          <a:bodyPr anchor="ctr"/>
          <a:lstStyle>
            <a:lvl1pPr marL="0" indent="0" algn="ctr">
              <a:buNone/>
              <a:defRPr/>
            </a:lvl1pPr>
          </a:lstStyle>
          <a:p>
            <a:endParaRPr lang="en-US" noProof="0"/>
          </a:p>
        </p:txBody>
      </p:sp>
      <p:sp>
        <p:nvSpPr>
          <p:cNvPr id="8" name="Textplatzhalter 7"/>
          <p:cNvSpPr>
            <a:spLocks noGrp="1"/>
          </p:cNvSpPr>
          <p:nvPr>
            <p:ph type="body" sz="quarter" idx="14"/>
          </p:nvPr>
        </p:nvSpPr>
        <p:spPr>
          <a:xfrm>
            <a:off x="658813" y="4815050"/>
            <a:ext cx="5293171" cy="1350799"/>
          </a:xfrm>
        </p:spPr>
        <p:txBody>
          <a:bodyPr/>
          <a:lstStyle>
            <a:lvl1pPr marL="0" indent="0">
              <a:spcAft>
                <a:spcPts val="0"/>
              </a:spcAft>
              <a:buNone/>
              <a:defRPr sz="1050"/>
            </a:lvl1pPr>
            <a:lvl2pPr marL="222250" indent="0">
              <a:buNone/>
              <a:defRPr/>
            </a:lvl2pPr>
          </a:lstStyle>
          <a:p>
            <a:pPr lvl="0"/>
            <a:endParaRPr lang="en-US" noProof="0"/>
          </a:p>
        </p:txBody>
      </p:sp>
      <p:sp>
        <p:nvSpPr>
          <p:cNvPr id="11" name="Bildplatzhalter 10"/>
          <p:cNvSpPr>
            <a:spLocks noGrp="1"/>
          </p:cNvSpPr>
          <p:nvPr>
            <p:ph type="pic" sz="quarter" idx="17"/>
          </p:nvPr>
        </p:nvSpPr>
        <p:spPr>
          <a:xfrm>
            <a:off x="6240017" y="1233489"/>
            <a:ext cx="5293172" cy="3491655"/>
          </a:xfrm>
          <a:solidFill>
            <a:schemeClr val="accent3"/>
          </a:solidFill>
        </p:spPr>
        <p:txBody>
          <a:bodyPr anchor="ctr"/>
          <a:lstStyle>
            <a:lvl1pPr marL="0" indent="0" algn="ctr">
              <a:buNone/>
              <a:defRPr/>
            </a:lvl1pPr>
          </a:lstStyle>
          <a:p>
            <a:endParaRPr lang="en-US" noProof="0"/>
          </a:p>
        </p:txBody>
      </p:sp>
      <p:sp>
        <p:nvSpPr>
          <p:cNvPr id="12" name="Textplatzhalter 7"/>
          <p:cNvSpPr>
            <a:spLocks noGrp="1"/>
          </p:cNvSpPr>
          <p:nvPr>
            <p:ph type="body" sz="quarter" idx="18"/>
          </p:nvPr>
        </p:nvSpPr>
        <p:spPr>
          <a:xfrm>
            <a:off x="6240017" y="4815050"/>
            <a:ext cx="5293171" cy="1350799"/>
          </a:xfrm>
        </p:spPr>
        <p:txBody>
          <a:bodyPr/>
          <a:lstStyle>
            <a:lvl1pPr marL="0" indent="0">
              <a:spcAft>
                <a:spcPts val="0"/>
              </a:spcAft>
              <a:buNone/>
              <a:defRPr sz="1050"/>
            </a:lvl1pPr>
            <a:lvl2pPr marL="222250" indent="0">
              <a:buNone/>
              <a:defRPr/>
            </a:lvl2pPr>
          </a:lstStyle>
          <a:p>
            <a:pPr lvl="0"/>
            <a:endParaRPr lang="en-US" noProof="0"/>
          </a:p>
        </p:txBody>
      </p:sp>
    </p:spTree>
    <p:extLst>
      <p:ext uri="{BB962C8B-B14F-4D97-AF65-F5344CB8AC3E}">
        <p14:creationId xmlns:p14="http://schemas.microsoft.com/office/powerpoint/2010/main" val="1260292492"/>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noProof="0"/>
          </a:p>
        </p:txBody>
      </p:sp>
      <p:sp>
        <p:nvSpPr>
          <p:cNvPr id="4" name="Fußzeilenplatzhalter 3"/>
          <p:cNvSpPr>
            <a:spLocks noGrp="1"/>
          </p:cNvSpPr>
          <p:nvPr>
            <p:ph type="ftr" sz="quarter" idx="11"/>
          </p:nvPr>
        </p:nvSpPr>
        <p:spPr/>
        <p:txBody>
          <a:bodyPr/>
          <a:lstStyle/>
          <a:p>
            <a:r>
              <a:rPr lang="en-US" noProof="0"/>
              <a:t>Property of Sonova. Confidential -Do Not Distribute</a:t>
            </a:r>
          </a:p>
        </p:txBody>
      </p:sp>
      <p:sp>
        <p:nvSpPr>
          <p:cNvPr id="5" name="Foliennummernplatzhalter 4"/>
          <p:cNvSpPr>
            <a:spLocks noGrp="1"/>
          </p:cNvSpPr>
          <p:nvPr>
            <p:ph type="sldNum" sz="quarter" idx="12"/>
          </p:nvPr>
        </p:nvSpPr>
        <p:spPr/>
        <p:txBody>
          <a:bodyPr/>
          <a:lstStyle/>
          <a:p>
            <a:fld id="{982BCA0A-7ABF-4912-BC59-85D880278D01}" type="slidenum">
              <a:rPr lang="en-US" noProof="0" smtClean="0"/>
              <a:t>‹#›</a:t>
            </a:fld>
            <a:endParaRPr lang="en-US" noProof="0"/>
          </a:p>
        </p:txBody>
      </p:sp>
      <p:sp>
        <p:nvSpPr>
          <p:cNvPr id="7" name="Bildplatzhalter 10"/>
          <p:cNvSpPr>
            <a:spLocks noGrp="1"/>
          </p:cNvSpPr>
          <p:nvPr>
            <p:ph type="pic" sz="quarter" idx="13"/>
          </p:nvPr>
        </p:nvSpPr>
        <p:spPr>
          <a:xfrm>
            <a:off x="658813" y="1233489"/>
            <a:ext cx="3420963" cy="4679950"/>
          </a:xfrm>
          <a:solidFill>
            <a:schemeClr val="accent3"/>
          </a:solidFill>
        </p:spPr>
        <p:txBody>
          <a:bodyPr anchor="ctr"/>
          <a:lstStyle>
            <a:lvl1pPr marL="0" indent="0" algn="ctr">
              <a:buNone/>
              <a:defRPr/>
            </a:lvl1pPr>
          </a:lstStyle>
          <a:p>
            <a:endParaRPr lang="en-US" noProof="0"/>
          </a:p>
        </p:txBody>
      </p:sp>
      <p:sp>
        <p:nvSpPr>
          <p:cNvPr id="8" name="Textplatzhalter 7"/>
          <p:cNvSpPr>
            <a:spLocks noGrp="1"/>
          </p:cNvSpPr>
          <p:nvPr>
            <p:ph type="body" sz="quarter" idx="14"/>
          </p:nvPr>
        </p:nvSpPr>
        <p:spPr>
          <a:xfrm>
            <a:off x="658813" y="6003183"/>
            <a:ext cx="3420963" cy="306137"/>
          </a:xfrm>
        </p:spPr>
        <p:txBody>
          <a:bodyPr/>
          <a:lstStyle>
            <a:lvl1pPr marL="0" indent="0">
              <a:spcAft>
                <a:spcPts val="0"/>
              </a:spcAft>
              <a:buNone/>
              <a:defRPr sz="1050"/>
            </a:lvl1pPr>
            <a:lvl2pPr marL="222250" indent="0">
              <a:buNone/>
              <a:defRPr/>
            </a:lvl2pPr>
          </a:lstStyle>
          <a:p>
            <a:pPr lvl="0"/>
            <a:endParaRPr lang="en-US" noProof="0"/>
          </a:p>
        </p:txBody>
      </p:sp>
      <p:sp>
        <p:nvSpPr>
          <p:cNvPr id="9" name="Bildplatzhalter 10"/>
          <p:cNvSpPr>
            <a:spLocks noGrp="1"/>
          </p:cNvSpPr>
          <p:nvPr>
            <p:ph type="pic" sz="quarter" idx="15"/>
          </p:nvPr>
        </p:nvSpPr>
        <p:spPr>
          <a:xfrm>
            <a:off x="4385519" y="1233489"/>
            <a:ext cx="3420963" cy="4679950"/>
          </a:xfrm>
          <a:solidFill>
            <a:schemeClr val="accent3"/>
          </a:solidFill>
        </p:spPr>
        <p:txBody>
          <a:bodyPr anchor="ctr"/>
          <a:lstStyle>
            <a:lvl1pPr marL="0" indent="0" algn="ctr">
              <a:buNone/>
              <a:defRPr/>
            </a:lvl1pPr>
          </a:lstStyle>
          <a:p>
            <a:endParaRPr lang="en-US" noProof="0"/>
          </a:p>
        </p:txBody>
      </p:sp>
      <p:sp>
        <p:nvSpPr>
          <p:cNvPr id="10" name="Textplatzhalter 7"/>
          <p:cNvSpPr>
            <a:spLocks noGrp="1"/>
          </p:cNvSpPr>
          <p:nvPr>
            <p:ph type="body" sz="quarter" idx="16"/>
          </p:nvPr>
        </p:nvSpPr>
        <p:spPr>
          <a:xfrm>
            <a:off x="4385519" y="6003183"/>
            <a:ext cx="3420963" cy="306137"/>
          </a:xfrm>
        </p:spPr>
        <p:txBody>
          <a:bodyPr/>
          <a:lstStyle>
            <a:lvl1pPr marL="0" indent="0">
              <a:spcAft>
                <a:spcPts val="0"/>
              </a:spcAft>
              <a:buNone/>
              <a:defRPr sz="1050"/>
            </a:lvl1pPr>
            <a:lvl2pPr marL="222250" indent="0">
              <a:buNone/>
              <a:defRPr/>
            </a:lvl2pPr>
          </a:lstStyle>
          <a:p>
            <a:pPr lvl="0"/>
            <a:endParaRPr lang="en-US" noProof="0"/>
          </a:p>
        </p:txBody>
      </p:sp>
      <p:sp>
        <p:nvSpPr>
          <p:cNvPr id="11" name="Bildplatzhalter 10"/>
          <p:cNvSpPr>
            <a:spLocks noGrp="1"/>
          </p:cNvSpPr>
          <p:nvPr>
            <p:ph type="pic" sz="quarter" idx="17"/>
          </p:nvPr>
        </p:nvSpPr>
        <p:spPr>
          <a:xfrm>
            <a:off x="8112225" y="1233489"/>
            <a:ext cx="3420963" cy="4679950"/>
          </a:xfrm>
          <a:solidFill>
            <a:schemeClr val="accent3"/>
          </a:solidFill>
        </p:spPr>
        <p:txBody>
          <a:bodyPr anchor="ctr"/>
          <a:lstStyle>
            <a:lvl1pPr marL="0" indent="0" algn="ctr">
              <a:buNone/>
              <a:defRPr/>
            </a:lvl1pPr>
          </a:lstStyle>
          <a:p>
            <a:endParaRPr lang="en-US" noProof="0"/>
          </a:p>
        </p:txBody>
      </p:sp>
      <p:sp>
        <p:nvSpPr>
          <p:cNvPr id="12" name="Textplatzhalter 7"/>
          <p:cNvSpPr>
            <a:spLocks noGrp="1"/>
          </p:cNvSpPr>
          <p:nvPr>
            <p:ph type="body" sz="quarter" idx="18"/>
          </p:nvPr>
        </p:nvSpPr>
        <p:spPr>
          <a:xfrm>
            <a:off x="8112225" y="6003183"/>
            <a:ext cx="3420963" cy="306137"/>
          </a:xfrm>
        </p:spPr>
        <p:txBody>
          <a:bodyPr/>
          <a:lstStyle>
            <a:lvl1pPr marL="0" indent="0">
              <a:spcAft>
                <a:spcPts val="0"/>
              </a:spcAft>
              <a:buNone/>
              <a:defRPr sz="1050"/>
            </a:lvl1pPr>
            <a:lvl2pPr marL="222250" indent="0">
              <a:buNone/>
              <a:defRPr/>
            </a:lvl2pPr>
          </a:lstStyle>
          <a:p>
            <a:pPr lvl="0"/>
            <a:endParaRPr lang="en-US" noProof="0"/>
          </a:p>
        </p:txBody>
      </p:sp>
    </p:spTree>
    <p:extLst>
      <p:ext uri="{BB962C8B-B14F-4D97-AF65-F5344CB8AC3E}">
        <p14:creationId xmlns:p14="http://schemas.microsoft.com/office/powerpoint/2010/main" val="1946937880"/>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and Picture (dark)">
    <p:spTree>
      <p:nvGrpSpPr>
        <p:cNvPr id="1" name=""/>
        <p:cNvGrpSpPr/>
        <p:nvPr/>
      </p:nvGrpSpPr>
      <p:grpSpPr>
        <a:xfrm>
          <a:off x="0" y="0"/>
          <a:ext cx="0" cy="0"/>
          <a:chOff x="0" y="0"/>
          <a:chExt cx="0" cy="0"/>
        </a:xfrm>
      </p:grpSpPr>
      <p:sp>
        <p:nvSpPr>
          <p:cNvPr id="10" name="Bildplatzhalter 10"/>
          <p:cNvSpPr>
            <a:spLocks noGrp="1"/>
          </p:cNvSpPr>
          <p:nvPr>
            <p:ph type="pic" sz="quarter" idx="17"/>
          </p:nvPr>
        </p:nvSpPr>
        <p:spPr>
          <a:xfrm>
            <a:off x="8112225" y="0"/>
            <a:ext cx="4079775" cy="6857999"/>
          </a:xfrm>
          <a:solidFill>
            <a:schemeClr val="accent3"/>
          </a:solidFill>
        </p:spPr>
        <p:txBody>
          <a:bodyPr anchor="ctr"/>
          <a:lstStyle>
            <a:lvl1pPr marL="0" indent="0" algn="ctr">
              <a:buNone/>
              <a:defRPr/>
            </a:lvl1pPr>
          </a:lstStyle>
          <a:p>
            <a:endParaRPr lang="en-US" noProof="0"/>
          </a:p>
        </p:txBody>
      </p:sp>
      <p:sp>
        <p:nvSpPr>
          <p:cNvPr id="3" name="Inhaltsplatzhalter 2"/>
          <p:cNvSpPr>
            <a:spLocks noGrp="1"/>
          </p:cNvSpPr>
          <p:nvPr>
            <p:ph idx="1"/>
          </p:nvPr>
        </p:nvSpPr>
        <p:spPr>
          <a:xfrm>
            <a:off x="658815" y="1196751"/>
            <a:ext cx="7201382" cy="4969099"/>
          </a:xfrm>
        </p:spPr>
        <p:txBody>
          <a:bodyPr/>
          <a:lstStyle/>
          <a:p>
            <a:pPr lvl="0"/>
            <a:endParaRPr lang="en-US" noProof="0"/>
          </a:p>
        </p:txBody>
      </p:sp>
      <p:sp>
        <p:nvSpPr>
          <p:cNvPr id="5" name="Fußzeilenplatzhalter 4"/>
          <p:cNvSpPr>
            <a:spLocks noGrp="1"/>
          </p:cNvSpPr>
          <p:nvPr>
            <p:ph type="ftr" sz="quarter" idx="11"/>
          </p:nvPr>
        </p:nvSpPr>
        <p:spPr>
          <a:xfrm>
            <a:off x="1019176" y="6444865"/>
            <a:ext cx="6841020" cy="188491"/>
          </a:xfrm>
        </p:spPr>
        <p:txBody>
          <a:bodyPr/>
          <a:lstStyle/>
          <a:p>
            <a:r>
              <a:rPr lang="en-US" noProof="0"/>
              <a:t>Property of Sonova. Confidential -Do Not Distribute</a:t>
            </a:r>
          </a:p>
        </p:txBody>
      </p:sp>
      <p:sp>
        <p:nvSpPr>
          <p:cNvPr id="6" name="Foliennummernplatzhalter 5"/>
          <p:cNvSpPr>
            <a:spLocks noGrp="1"/>
          </p:cNvSpPr>
          <p:nvPr>
            <p:ph type="sldNum" sz="quarter" idx="12"/>
          </p:nvPr>
        </p:nvSpPr>
        <p:spPr/>
        <p:txBody>
          <a:bodyPr/>
          <a:lstStyle/>
          <a:p>
            <a:fld id="{982BCA0A-7ABF-4912-BC59-85D880278D01}" type="slidenum">
              <a:rPr lang="en-US" noProof="0" smtClean="0"/>
              <a:t>‹#›</a:t>
            </a:fld>
            <a:endParaRPr lang="en-US" noProof="0"/>
          </a:p>
        </p:txBody>
      </p:sp>
      <p:sp>
        <p:nvSpPr>
          <p:cNvPr id="8" name="Textplatzhalter 4"/>
          <p:cNvSpPr>
            <a:spLocks noGrp="1"/>
          </p:cNvSpPr>
          <p:nvPr>
            <p:ph type="body" sz="quarter" idx="10" hasCustomPrompt="1"/>
          </p:nvPr>
        </p:nvSpPr>
        <p:spPr>
          <a:xfrm>
            <a:off x="11101188" y="500670"/>
            <a:ext cx="432000" cy="324000"/>
          </a:xfrm>
          <a:blipFill>
            <a:blip r:embed="rId2" cstate="email">
              <a:extLst>
                <a:ext uri="{28A0092B-C50C-407E-A947-70E740481C1C}">
                  <a14:useLocalDpi xmlns:a14="http://schemas.microsoft.com/office/drawing/2010/main"/>
                </a:ext>
              </a:extLst>
            </a:blip>
            <a:stretch>
              <a:fillRect/>
            </a:stretch>
          </a:blipFill>
        </p:spPr>
        <p:txBody>
          <a:bodyPr/>
          <a:lstStyle>
            <a:lvl1pPr marL="0" indent="0">
              <a:spcAft>
                <a:spcPts val="0"/>
              </a:spcAft>
              <a:buNone/>
              <a:defRPr sz="200"/>
            </a:lvl1pPr>
          </a:lstStyle>
          <a:p>
            <a:pPr lvl="0"/>
            <a:r>
              <a:rPr lang="en-US" noProof="0"/>
              <a:t> </a:t>
            </a:r>
          </a:p>
        </p:txBody>
      </p:sp>
      <p:sp>
        <p:nvSpPr>
          <p:cNvPr id="4" name="Titel 3"/>
          <p:cNvSpPr>
            <a:spLocks noGrp="1"/>
          </p:cNvSpPr>
          <p:nvPr>
            <p:ph type="title"/>
          </p:nvPr>
        </p:nvSpPr>
        <p:spPr>
          <a:xfrm>
            <a:off x="658813" y="425599"/>
            <a:ext cx="7201383" cy="771153"/>
          </a:xfrm>
        </p:spPr>
        <p:txBody>
          <a:bodyPr/>
          <a:lstStyle/>
          <a:p>
            <a:endParaRPr lang="en-US" noProof="0"/>
          </a:p>
        </p:txBody>
      </p:sp>
    </p:spTree>
    <p:extLst>
      <p:ext uri="{BB962C8B-B14F-4D97-AF65-F5344CB8AC3E}">
        <p14:creationId xmlns:p14="http://schemas.microsoft.com/office/powerpoint/2010/main" val="1515695448"/>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Picture (bright)">
    <p:spTree>
      <p:nvGrpSpPr>
        <p:cNvPr id="1" name=""/>
        <p:cNvGrpSpPr/>
        <p:nvPr/>
      </p:nvGrpSpPr>
      <p:grpSpPr>
        <a:xfrm>
          <a:off x="0" y="0"/>
          <a:ext cx="0" cy="0"/>
          <a:chOff x="0" y="0"/>
          <a:chExt cx="0" cy="0"/>
        </a:xfrm>
      </p:grpSpPr>
      <p:sp>
        <p:nvSpPr>
          <p:cNvPr id="10" name="Bildplatzhalter 10"/>
          <p:cNvSpPr>
            <a:spLocks noGrp="1"/>
          </p:cNvSpPr>
          <p:nvPr>
            <p:ph type="pic" sz="quarter" idx="17"/>
          </p:nvPr>
        </p:nvSpPr>
        <p:spPr>
          <a:xfrm>
            <a:off x="8112225" y="0"/>
            <a:ext cx="4079775" cy="6857999"/>
          </a:xfrm>
          <a:solidFill>
            <a:schemeClr val="accent3"/>
          </a:solidFill>
        </p:spPr>
        <p:txBody>
          <a:bodyPr anchor="ctr"/>
          <a:lstStyle>
            <a:lvl1pPr marL="0" indent="0" algn="ctr">
              <a:buNone/>
              <a:defRPr/>
            </a:lvl1pPr>
          </a:lstStyle>
          <a:p>
            <a:endParaRPr lang="en-US" noProof="0"/>
          </a:p>
        </p:txBody>
      </p:sp>
      <p:sp>
        <p:nvSpPr>
          <p:cNvPr id="3" name="Inhaltsplatzhalter 2"/>
          <p:cNvSpPr>
            <a:spLocks noGrp="1"/>
          </p:cNvSpPr>
          <p:nvPr>
            <p:ph idx="1"/>
          </p:nvPr>
        </p:nvSpPr>
        <p:spPr>
          <a:xfrm>
            <a:off x="658815" y="1196751"/>
            <a:ext cx="7201382" cy="4969099"/>
          </a:xfrm>
        </p:spPr>
        <p:txBody>
          <a:bodyPr/>
          <a:lstStyle/>
          <a:p>
            <a:pPr lvl="0"/>
            <a:endParaRPr lang="en-US" noProof="0"/>
          </a:p>
        </p:txBody>
      </p:sp>
      <p:sp>
        <p:nvSpPr>
          <p:cNvPr id="5" name="Fußzeilenplatzhalter 4"/>
          <p:cNvSpPr>
            <a:spLocks noGrp="1"/>
          </p:cNvSpPr>
          <p:nvPr>
            <p:ph type="ftr" sz="quarter" idx="11"/>
          </p:nvPr>
        </p:nvSpPr>
        <p:spPr>
          <a:xfrm>
            <a:off x="1019176" y="6444865"/>
            <a:ext cx="6841020" cy="188491"/>
          </a:xfrm>
        </p:spPr>
        <p:txBody>
          <a:bodyPr/>
          <a:lstStyle/>
          <a:p>
            <a:r>
              <a:rPr lang="en-US" noProof="0"/>
              <a:t>Property of Sonova. Confidential -Do Not Distribute</a:t>
            </a:r>
          </a:p>
        </p:txBody>
      </p:sp>
      <p:sp>
        <p:nvSpPr>
          <p:cNvPr id="6" name="Foliennummernplatzhalter 5"/>
          <p:cNvSpPr>
            <a:spLocks noGrp="1"/>
          </p:cNvSpPr>
          <p:nvPr>
            <p:ph type="sldNum" sz="quarter" idx="12"/>
          </p:nvPr>
        </p:nvSpPr>
        <p:spPr/>
        <p:txBody>
          <a:bodyPr/>
          <a:lstStyle/>
          <a:p>
            <a:fld id="{982BCA0A-7ABF-4912-BC59-85D880278D01}" type="slidenum">
              <a:rPr lang="en-US" noProof="0" smtClean="0"/>
              <a:t>‹#›</a:t>
            </a:fld>
            <a:endParaRPr lang="en-US" noProof="0"/>
          </a:p>
        </p:txBody>
      </p:sp>
      <p:sp>
        <p:nvSpPr>
          <p:cNvPr id="8" name="Textplatzhalter 4"/>
          <p:cNvSpPr>
            <a:spLocks noGrp="1"/>
          </p:cNvSpPr>
          <p:nvPr>
            <p:ph type="body" sz="quarter" idx="10" hasCustomPrompt="1"/>
          </p:nvPr>
        </p:nvSpPr>
        <p:spPr>
          <a:xfrm>
            <a:off x="11101188" y="500670"/>
            <a:ext cx="432000" cy="324000"/>
          </a:xfrm>
          <a:blipFill>
            <a:blip r:embed="rId2" cstate="email">
              <a:extLst>
                <a:ext uri="{28A0092B-C50C-407E-A947-70E740481C1C}">
                  <a14:useLocalDpi xmlns:a14="http://schemas.microsoft.com/office/drawing/2010/main"/>
                </a:ext>
              </a:extLst>
            </a:blip>
            <a:stretch>
              <a:fillRect/>
            </a:stretch>
          </a:blipFill>
        </p:spPr>
        <p:txBody>
          <a:bodyPr/>
          <a:lstStyle>
            <a:lvl1pPr marL="0" indent="0">
              <a:spcAft>
                <a:spcPts val="0"/>
              </a:spcAft>
              <a:buNone/>
              <a:defRPr sz="200"/>
            </a:lvl1pPr>
          </a:lstStyle>
          <a:p>
            <a:pPr lvl="0"/>
            <a:r>
              <a:rPr lang="en-US" noProof="0"/>
              <a:t> </a:t>
            </a:r>
          </a:p>
        </p:txBody>
      </p:sp>
      <p:sp>
        <p:nvSpPr>
          <p:cNvPr id="4" name="Titel 3"/>
          <p:cNvSpPr>
            <a:spLocks noGrp="1"/>
          </p:cNvSpPr>
          <p:nvPr>
            <p:ph type="title"/>
          </p:nvPr>
        </p:nvSpPr>
        <p:spPr>
          <a:xfrm>
            <a:off x="658813" y="425599"/>
            <a:ext cx="7201383" cy="771153"/>
          </a:xfrm>
        </p:spPr>
        <p:txBody>
          <a:bodyPr/>
          <a:lstStyle/>
          <a:p>
            <a:endParaRPr lang="en-US" noProof="0"/>
          </a:p>
        </p:txBody>
      </p:sp>
    </p:spTree>
    <p:extLst>
      <p:ext uri="{BB962C8B-B14F-4D97-AF65-F5344CB8AC3E}">
        <p14:creationId xmlns:p14="http://schemas.microsoft.com/office/powerpoint/2010/main" val="2219478817"/>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Text and Picture (2 columns)">
    <p:spTree>
      <p:nvGrpSpPr>
        <p:cNvPr id="1" name=""/>
        <p:cNvGrpSpPr/>
        <p:nvPr/>
      </p:nvGrpSpPr>
      <p:grpSpPr>
        <a:xfrm>
          <a:off x="0" y="0"/>
          <a:ext cx="0" cy="0"/>
          <a:chOff x="0" y="0"/>
          <a:chExt cx="0" cy="0"/>
        </a:xfrm>
      </p:grpSpPr>
      <p:sp>
        <p:nvSpPr>
          <p:cNvPr id="9" name="Textplatzhalter 7"/>
          <p:cNvSpPr>
            <a:spLocks noGrp="1"/>
          </p:cNvSpPr>
          <p:nvPr>
            <p:ph type="body" sz="quarter" idx="14"/>
          </p:nvPr>
        </p:nvSpPr>
        <p:spPr>
          <a:xfrm>
            <a:off x="658814" y="2780927"/>
            <a:ext cx="7093370" cy="3384923"/>
          </a:xfrm>
        </p:spPr>
        <p:txBody>
          <a:bodyPr numCol="2" spcCol="360000"/>
          <a:lstStyle>
            <a:lvl1pPr>
              <a:spcAft>
                <a:spcPts val="0"/>
              </a:spcAft>
              <a:defRPr sz="1200"/>
            </a:lvl1pPr>
            <a:lvl2pPr>
              <a:spcAft>
                <a:spcPts val="0"/>
              </a:spcAft>
              <a:defRPr sz="1200"/>
            </a:lvl2pPr>
            <a:lvl3pPr>
              <a:spcAft>
                <a:spcPts val="0"/>
              </a:spcAft>
              <a:defRPr sz="1200"/>
            </a:lvl3pPr>
            <a:lvl4pPr>
              <a:spcAft>
                <a:spcPts val="0"/>
              </a:spcAft>
              <a:defRPr sz="1200"/>
            </a:lvl4pPr>
            <a:lvl5pPr>
              <a:spcAft>
                <a:spcPts val="0"/>
              </a:spcAft>
              <a:defRPr sz="1200"/>
            </a:lvl5pPr>
          </a:lstStyle>
          <a:p>
            <a:pPr lvl="0"/>
            <a:endParaRPr lang="en-US" noProof="0"/>
          </a:p>
        </p:txBody>
      </p:sp>
      <p:sp>
        <p:nvSpPr>
          <p:cNvPr id="2" name="Titel 1"/>
          <p:cNvSpPr>
            <a:spLocks noGrp="1"/>
          </p:cNvSpPr>
          <p:nvPr>
            <p:ph type="title"/>
          </p:nvPr>
        </p:nvSpPr>
        <p:spPr>
          <a:xfrm>
            <a:off x="658813" y="425599"/>
            <a:ext cx="7093371" cy="771153"/>
          </a:xfrm>
        </p:spPr>
        <p:txBody>
          <a:bodyPr/>
          <a:lstStyle/>
          <a:p>
            <a:endParaRPr lang="en-US" noProof="0"/>
          </a:p>
        </p:txBody>
      </p:sp>
      <p:sp>
        <p:nvSpPr>
          <p:cNvPr id="5" name="Fußzeilenplatzhalter 4"/>
          <p:cNvSpPr>
            <a:spLocks noGrp="1"/>
          </p:cNvSpPr>
          <p:nvPr>
            <p:ph type="ftr" sz="quarter" idx="11"/>
          </p:nvPr>
        </p:nvSpPr>
        <p:spPr/>
        <p:txBody>
          <a:bodyPr/>
          <a:lstStyle/>
          <a:p>
            <a:r>
              <a:rPr lang="en-US" noProof="0"/>
              <a:t>Property of Sonova. Confidential -Do Not Distribute</a:t>
            </a:r>
          </a:p>
        </p:txBody>
      </p:sp>
      <p:sp>
        <p:nvSpPr>
          <p:cNvPr id="6" name="Foliennummernplatzhalter 5"/>
          <p:cNvSpPr>
            <a:spLocks noGrp="1"/>
          </p:cNvSpPr>
          <p:nvPr>
            <p:ph type="sldNum" sz="quarter" idx="12"/>
          </p:nvPr>
        </p:nvSpPr>
        <p:spPr/>
        <p:txBody>
          <a:bodyPr/>
          <a:lstStyle/>
          <a:p>
            <a:fld id="{982BCA0A-7ABF-4912-BC59-85D880278D01}" type="slidenum">
              <a:rPr lang="en-US" noProof="0" smtClean="0"/>
              <a:t>‹#›</a:t>
            </a:fld>
            <a:endParaRPr lang="en-US" noProof="0"/>
          </a:p>
        </p:txBody>
      </p:sp>
      <p:sp>
        <p:nvSpPr>
          <p:cNvPr id="8" name="Textplatzhalter 7"/>
          <p:cNvSpPr>
            <a:spLocks noGrp="1"/>
          </p:cNvSpPr>
          <p:nvPr>
            <p:ph type="body" sz="quarter" idx="13"/>
          </p:nvPr>
        </p:nvSpPr>
        <p:spPr>
          <a:xfrm>
            <a:off x="658814" y="1196752"/>
            <a:ext cx="7093370" cy="1440159"/>
          </a:xfrm>
        </p:spPr>
        <p:txBody>
          <a:bodyPr/>
          <a:lstStyle/>
          <a:p>
            <a:pPr lvl="0"/>
            <a:endParaRPr lang="en-US" noProof="0"/>
          </a:p>
        </p:txBody>
      </p:sp>
      <p:sp>
        <p:nvSpPr>
          <p:cNvPr id="10" name="Bildplatzhalter 10"/>
          <p:cNvSpPr>
            <a:spLocks noGrp="1"/>
          </p:cNvSpPr>
          <p:nvPr>
            <p:ph type="pic" sz="quarter" idx="17"/>
          </p:nvPr>
        </p:nvSpPr>
        <p:spPr>
          <a:xfrm>
            <a:off x="8112225" y="1233489"/>
            <a:ext cx="3420963" cy="4679950"/>
          </a:xfrm>
          <a:solidFill>
            <a:schemeClr val="accent3"/>
          </a:solidFill>
        </p:spPr>
        <p:txBody>
          <a:bodyPr anchor="ctr"/>
          <a:lstStyle>
            <a:lvl1pPr marL="0" indent="0" algn="ctr">
              <a:buNone/>
              <a:defRPr/>
            </a:lvl1pPr>
          </a:lstStyle>
          <a:p>
            <a:endParaRPr lang="en-US" noProof="0"/>
          </a:p>
        </p:txBody>
      </p:sp>
      <p:sp>
        <p:nvSpPr>
          <p:cNvPr id="11" name="Textplatzhalter 7"/>
          <p:cNvSpPr>
            <a:spLocks noGrp="1"/>
          </p:cNvSpPr>
          <p:nvPr>
            <p:ph type="body" sz="quarter" idx="18" hasCustomPrompt="1"/>
          </p:nvPr>
        </p:nvSpPr>
        <p:spPr>
          <a:xfrm>
            <a:off x="8112225" y="6003183"/>
            <a:ext cx="3420963" cy="306137"/>
          </a:xfrm>
        </p:spPr>
        <p:txBody>
          <a:bodyPr/>
          <a:lstStyle>
            <a:lvl1pPr marL="0" indent="0">
              <a:spcAft>
                <a:spcPts val="0"/>
              </a:spcAft>
              <a:buNone/>
              <a:defRPr sz="1050"/>
            </a:lvl1pPr>
            <a:lvl2pPr marL="222250" indent="0">
              <a:buNone/>
              <a:defRPr/>
            </a:lvl2pPr>
          </a:lstStyle>
          <a:p>
            <a:pPr lvl="0"/>
            <a:r>
              <a:rPr lang="en-US" noProof="0"/>
              <a:t>Bildunterschrift</a:t>
            </a:r>
          </a:p>
        </p:txBody>
      </p:sp>
    </p:spTree>
    <p:extLst>
      <p:ext uri="{BB962C8B-B14F-4D97-AF65-F5344CB8AC3E}">
        <p14:creationId xmlns:p14="http://schemas.microsoft.com/office/powerpoint/2010/main" val="1797303550"/>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6" name="Bildplatzhalter 10"/>
          <p:cNvSpPr>
            <a:spLocks noGrp="1"/>
          </p:cNvSpPr>
          <p:nvPr>
            <p:ph type="pic" sz="quarter" idx="13"/>
          </p:nvPr>
        </p:nvSpPr>
        <p:spPr>
          <a:xfrm>
            <a:off x="0" y="1520825"/>
            <a:ext cx="12191999" cy="5337175"/>
          </a:xfrm>
          <a:solidFill>
            <a:schemeClr val="accent3"/>
          </a:solidFill>
        </p:spPr>
        <p:txBody>
          <a:bodyPr anchor="ctr"/>
          <a:lstStyle>
            <a:lvl1pPr marL="0" indent="0" algn="ctr">
              <a:buNone/>
              <a:defRPr/>
            </a:lvl1pPr>
          </a:lstStyle>
          <a:p>
            <a:endParaRPr lang="en-US" noProof="0"/>
          </a:p>
        </p:txBody>
      </p:sp>
      <p:sp>
        <p:nvSpPr>
          <p:cNvPr id="2" name="Titel 1"/>
          <p:cNvSpPr>
            <a:spLocks noGrp="1"/>
          </p:cNvSpPr>
          <p:nvPr>
            <p:ph type="title"/>
          </p:nvPr>
        </p:nvSpPr>
        <p:spPr/>
        <p:txBody>
          <a:bodyPr/>
          <a:lstStyle/>
          <a:p>
            <a:endParaRPr lang="en-US" noProof="0"/>
          </a:p>
        </p:txBody>
      </p:sp>
      <p:sp>
        <p:nvSpPr>
          <p:cNvPr id="4" name="Fußzeilenplatzhalter 3"/>
          <p:cNvSpPr>
            <a:spLocks noGrp="1"/>
          </p:cNvSpPr>
          <p:nvPr>
            <p:ph type="ftr" sz="quarter" idx="11"/>
          </p:nvPr>
        </p:nvSpPr>
        <p:spPr/>
        <p:txBody>
          <a:bodyPr/>
          <a:lstStyle/>
          <a:p>
            <a:r>
              <a:rPr lang="en-US" noProof="0"/>
              <a:t>Property of Sonova. Confidential -Do Not Distribute</a:t>
            </a:r>
          </a:p>
        </p:txBody>
      </p:sp>
      <p:sp>
        <p:nvSpPr>
          <p:cNvPr id="5" name="Foliennummernplatzhalter 4"/>
          <p:cNvSpPr>
            <a:spLocks noGrp="1"/>
          </p:cNvSpPr>
          <p:nvPr>
            <p:ph type="sldNum" sz="quarter" idx="12"/>
          </p:nvPr>
        </p:nvSpPr>
        <p:spPr/>
        <p:txBody>
          <a:bodyPr/>
          <a:lstStyle/>
          <a:p>
            <a:fld id="{982BCA0A-7ABF-4912-BC59-85D880278D01}" type="slidenum">
              <a:rPr lang="en-US" noProof="0" smtClean="0"/>
              <a:t>‹#›</a:t>
            </a:fld>
            <a:endParaRPr lang="en-US" noProof="0"/>
          </a:p>
        </p:txBody>
      </p:sp>
    </p:spTree>
    <p:extLst>
      <p:ext uri="{BB962C8B-B14F-4D97-AF65-F5344CB8AC3E}">
        <p14:creationId xmlns:p14="http://schemas.microsoft.com/office/powerpoint/2010/main" val="1327688086"/>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and Big Picture (dark)">
    <p:spTree>
      <p:nvGrpSpPr>
        <p:cNvPr id="1" name=""/>
        <p:cNvGrpSpPr/>
        <p:nvPr/>
      </p:nvGrpSpPr>
      <p:grpSpPr>
        <a:xfrm>
          <a:off x="0" y="0"/>
          <a:ext cx="0" cy="0"/>
          <a:chOff x="0" y="0"/>
          <a:chExt cx="0" cy="0"/>
        </a:xfrm>
      </p:grpSpPr>
      <p:sp>
        <p:nvSpPr>
          <p:cNvPr id="6" name="Bildplatzhalter 10"/>
          <p:cNvSpPr>
            <a:spLocks noGrp="1"/>
          </p:cNvSpPr>
          <p:nvPr>
            <p:ph type="pic" sz="quarter" idx="13"/>
          </p:nvPr>
        </p:nvSpPr>
        <p:spPr>
          <a:xfrm>
            <a:off x="0" y="1"/>
            <a:ext cx="12191999" cy="6858000"/>
          </a:xfrm>
          <a:solidFill>
            <a:schemeClr val="accent3"/>
          </a:solidFill>
        </p:spPr>
        <p:txBody>
          <a:bodyPr anchor="ctr"/>
          <a:lstStyle>
            <a:lvl1pPr marL="0" indent="0" algn="ctr">
              <a:buNone/>
              <a:defRPr/>
            </a:lvl1pPr>
          </a:lstStyle>
          <a:p>
            <a:endParaRPr lang="en-US" noProof="0"/>
          </a:p>
        </p:txBody>
      </p:sp>
      <p:sp>
        <p:nvSpPr>
          <p:cNvPr id="2" name="Titel 1"/>
          <p:cNvSpPr>
            <a:spLocks noGrp="1"/>
          </p:cNvSpPr>
          <p:nvPr>
            <p:ph type="title"/>
          </p:nvPr>
        </p:nvSpPr>
        <p:spPr/>
        <p:txBody>
          <a:bodyPr/>
          <a:lstStyle>
            <a:lvl1pPr>
              <a:defRPr>
                <a:solidFill>
                  <a:schemeClr val="bg1"/>
                </a:solidFill>
              </a:defRPr>
            </a:lvl1pPr>
          </a:lstStyle>
          <a:p>
            <a:endParaRPr lang="en-US" noProof="0"/>
          </a:p>
        </p:txBody>
      </p:sp>
      <p:sp>
        <p:nvSpPr>
          <p:cNvPr id="4" name="Fußzeilenplatzhalter 3"/>
          <p:cNvSpPr>
            <a:spLocks noGrp="1"/>
          </p:cNvSpPr>
          <p:nvPr>
            <p:ph type="ftr" sz="quarter" idx="11"/>
          </p:nvPr>
        </p:nvSpPr>
        <p:spPr/>
        <p:txBody>
          <a:bodyPr/>
          <a:lstStyle/>
          <a:p>
            <a:r>
              <a:rPr lang="en-US" noProof="0"/>
              <a:t>Property of Sonova. Confidential -Do Not Distribute</a:t>
            </a:r>
          </a:p>
        </p:txBody>
      </p:sp>
      <p:sp>
        <p:nvSpPr>
          <p:cNvPr id="5" name="Foliennummernplatzhalter 4"/>
          <p:cNvSpPr>
            <a:spLocks noGrp="1"/>
          </p:cNvSpPr>
          <p:nvPr>
            <p:ph type="sldNum" sz="quarter" idx="12"/>
          </p:nvPr>
        </p:nvSpPr>
        <p:spPr/>
        <p:txBody>
          <a:bodyPr/>
          <a:lstStyle/>
          <a:p>
            <a:fld id="{982BCA0A-7ABF-4912-BC59-85D880278D01}" type="slidenum">
              <a:rPr lang="en-US" noProof="0" smtClean="0"/>
              <a:t>‹#›</a:t>
            </a:fld>
            <a:endParaRPr lang="en-US" noProof="0"/>
          </a:p>
        </p:txBody>
      </p:sp>
      <p:sp>
        <p:nvSpPr>
          <p:cNvPr id="7" name="Textplatzhalter 4"/>
          <p:cNvSpPr>
            <a:spLocks noGrp="1"/>
          </p:cNvSpPr>
          <p:nvPr>
            <p:ph type="body" sz="quarter" idx="10" hasCustomPrompt="1"/>
          </p:nvPr>
        </p:nvSpPr>
        <p:spPr>
          <a:xfrm>
            <a:off x="11101188" y="500670"/>
            <a:ext cx="432000" cy="324000"/>
          </a:xfrm>
          <a:blipFill>
            <a:blip r:embed="rId2" cstate="email">
              <a:extLst>
                <a:ext uri="{28A0092B-C50C-407E-A947-70E740481C1C}">
                  <a14:useLocalDpi xmlns:a14="http://schemas.microsoft.com/office/drawing/2010/main"/>
                </a:ext>
              </a:extLst>
            </a:blip>
            <a:stretch>
              <a:fillRect/>
            </a:stretch>
          </a:blipFill>
        </p:spPr>
        <p:txBody>
          <a:bodyPr/>
          <a:lstStyle>
            <a:lvl1pPr marL="0" indent="0">
              <a:spcAft>
                <a:spcPts val="0"/>
              </a:spcAft>
              <a:buNone/>
              <a:defRPr sz="200"/>
            </a:lvl1pPr>
          </a:lstStyle>
          <a:p>
            <a:pPr lvl="0"/>
            <a:r>
              <a:rPr lang="en-US" noProof="0"/>
              <a:t> </a:t>
            </a:r>
          </a:p>
        </p:txBody>
      </p:sp>
    </p:spTree>
    <p:extLst>
      <p:ext uri="{BB962C8B-B14F-4D97-AF65-F5344CB8AC3E}">
        <p14:creationId xmlns:p14="http://schemas.microsoft.com/office/powerpoint/2010/main" val="395502691"/>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and Big Picture (bright)">
    <p:spTree>
      <p:nvGrpSpPr>
        <p:cNvPr id="1" name=""/>
        <p:cNvGrpSpPr/>
        <p:nvPr/>
      </p:nvGrpSpPr>
      <p:grpSpPr>
        <a:xfrm>
          <a:off x="0" y="0"/>
          <a:ext cx="0" cy="0"/>
          <a:chOff x="0" y="0"/>
          <a:chExt cx="0" cy="0"/>
        </a:xfrm>
      </p:grpSpPr>
      <p:sp>
        <p:nvSpPr>
          <p:cNvPr id="6" name="Bildplatzhalter 10"/>
          <p:cNvSpPr>
            <a:spLocks noGrp="1"/>
          </p:cNvSpPr>
          <p:nvPr>
            <p:ph type="pic" sz="quarter" idx="13"/>
          </p:nvPr>
        </p:nvSpPr>
        <p:spPr>
          <a:xfrm>
            <a:off x="0" y="1"/>
            <a:ext cx="12191999" cy="6858000"/>
          </a:xfrm>
          <a:solidFill>
            <a:schemeClr val="accent3"/>
          </a:solidFill>
        </p:spPr>
        <p:txBody>
          <a:bodyPr anchor="ctr"/>
          <a:lstStyle>
            <a:lvl1pPr marL="0" indent="0" algn="ctr">
              <a:buNone/>
              <a:defRPr/>
            </a:lvl1pPr>
          </a:lstStyle>
          <a:p>
            <a:endParaRPr lang="en-US" noProof="0"/>
          </a:p>
        </p:txBody>
      </p:sp>
      <p:sp>
        <p:nvSpPr>
          <p:cNvPr id="2" name="Titel 1"/>
          <p:cNvSpPr>
            <a:spLocks noGrp="1"/>
          </p:cNvSpPr>
          <p:nvPr>
            <p:ph type="title"/>
          </p:nvPr>
        </p:nvSpPr>
        <p:spPr/>
        <p:txBody>
          <a:bodyPr/>
          <a:lstStyle>
            <a:lvl1pPr>
              <a:defRPr>
                <a:solidFill>
                  <a:schemeClr val="tx1"/>
                </a:solidFill>
              </a:defRPr>
            </a:lvl1pPr>
          </a:lstStyle>
          <a:p>
            <a:endParaRPr lang="en-US" noProof="0"/>
          </a:p>
        </p:txBody>
      </p:sp>
      <p:sp>
        <p:nvSpPr>
          <p:cNvPr id="4" name="Fußzeilenplatzhalter 3"/>
          <p:cNvSpPr>
            <a:spLocks noGrp="1"/>
          </p:cNvSpPr>
          <p:nvPr>
            <p:ph type="ftr" sz="quarter" idx="11"/>
          </p:nvPr>
        </p:nvSpPr>
        <p:spPr/>
        <p:txBody>
          <a:bodyPr/>
          <a:lstStyle/>
          <a:p>
            <a:r>
              <a:rPr lang="en-US" noProof="0"/>
              <a:t>Property of Sonova. Confidential -Do Not Distribute</a:t>
            </a:r>
          </a:p>
        </p:txBody>
      </p:sp>
      <p:sp>
        <p:nvSpPr>
          <p:cNvPr id="5" name="Foliennummernplatzhalter 4"/>
          <p:cNvSpPr>
            <a:spLocks noGrp="1"/>
          </p:cNvSpPr>
          <p:nvPr>
            <p:ph type="sldNum" sz="quarter" idx="12"/>
          </p:nvPr>
        </p:nvSpPr>
        <p:spPr/>
        <p:txBody>
          <a:bodyPr/>
          <a:lstStyle/>
          <a:p>
            <a:fld id="{982BCA0A-7ABF-4912-BC59-85D880278D01}" type="slidenum">
              <a:rPr lang="en-US" noProof="0" smtClean="0"/>
              <a:t>‹#›</a:t>
            </a:fld>
            <a:endParaRPr lang="en-US" noProof="0"/>
          </a:p>
        </p:txBody>
      </p:sp>
      <p:sp>
        <p:nvSpPr>
          <p:cNvPr id="7" name="Textplatzhalter 4"/>
          <p:cNvSpPr>
            <a:spLocks noGrp="1"/>
          </p:cNvSpPr>
          <p:nvPr>
            <p:ph type="body" sz="quarter" idx="10" hasCustomPrompt="1"/>
          </p:nvPr>
        </p:nvSpPr>
        <p:spPr>
          <a:xfrm>
            <a:off x="11101188" y="500670"/>
            <a:ext cx="432000" cy="324000"/>
          </a:xfrm>
          <a:blipFill>
            <a:blip r:embed="rId2" cstate="email">
              <a:extLst>
                <a:ext uri="{28A0092B-C50C-407E-A947-70E740481C1C}">
                  <a14:useLocalDpi xmlns:a14="http://schemas.microsoft.com/office/drawing/2010/main"/>
                </a:ext>
              </a:extLst>
            </a:blip>
            <a:stretch>
              <a:fillRect/>
            </a:stretch>
          </a:blipFill>
        </p:spPr>
        <p:txBody>
          <a:bodyPr/>
          <a:lstStyle>
            <a:lvl1pPr marL="0" indent="0">
              <a:spcAft>
                <a:spcPts val="0"/>
              </a:spcAft>
              <a:buNone/>
              <a:defRPr sz="200"/>
            </a:lvl1pPr>
          </a:lstStyle>
          <a:p>
            <a:pPr lvl="0"/>
            <a:r>
              <a:rPr lang="en-US" noProof="0"/>
              <a:t> </a:t>
            </a:r>
          </a:p>
        </p:txBody>
      </p:sp>
    </p:spTree>
    <p:extLst>
      <p:ext uri="{BB962C8B-B14F-4D97-AF65-F5344CB8AC3E}">
        <p14:creationId xmlns:p14="http://schemas.microsoft.com/office/powerpoint/2010/main" val="4259068697"/>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noProof="0"/>
          </a:p>
        </p:txBody>
      </p:sp>
      <p:sp>
        <p:nvSpPr>
          <p:cNvPr id="3" name="Inhaltsplatzhalter 2"/>
          <p:cNvSpPr>
            <a:spLocks noGrp="1"/>
          </p:cNvSpPr>
          <p:nvPr>
            <p:ph idx="1"/>
          </p:nvPr>
        </p:nvSpPr>
        <p:spPr>
          <a:xfrm>
            <a:off x="658815" y="1196751"/>
            <a:ext cx="9001124" cy="4969099"/>
          </a:xfrm>
        </p:spPr>
        <p:txBody>
          <a:bodyPr/>
          <a:lstStyle>
            <a:lvl1pPr marL="1885950" indent="-1885950">
              <a:lnSpc>
                <a:spcPct val="100000"/>
              </a:lnSpc>
              <a:spcBef>
                <a:spcPts val="2000"/>
              </a:spcBef>
              <a:spcAft>
                <a:spcPts val="0"/>
              </a:spcAft>
              <a:buNone/>
              <a:tabLst>
                <a:tab pos="2600325" algn="l"/>
              </a:tabLst>
              <a:defRPr sz="2000"/>
            </a:lvl1pPr>
            <a:lvl2pPr marL="2066925" indent="-179388">
              <a:lnSpc>
                <a:spcPct val="100000"/>
              </a:lnSpc>
              <a:spcBef>
                <a:spcPts val="600"/>
              </a:spcBef>
              <a:spcAft>
                <a:spcPts val="0"/>
              </a:spcAft>
              <a:buFont typeface="Sennheiser Office" panose="00000500000000000000" pitchFamily="50" charset="0"/>
              <a:buChar char="►"/>
              <a:defRPr sz="2000"/>
            </a:lvl2pPr>
            <a:lvl3pPr marL="2238375" indent="-177800">
              <a:lnSpc>
                <a:spcPct val="100000"/>
              </a:lnSpc>
              <a:spcBef>
                <a:spcPts val="600"/>
              </a:spcBef>
              <a:spcAft>
                <a:spcPts val="0"/>
              </a:spcAft>
              <a:defRPr sz="2000"/>
            </a:lvl3pPr>
            <a:lvl4pPr marL="2419350" indent="-179388">
              <a:lnSpc>
                <a:spcPct val="100000"/>
              </a:lnSpc>
              <a:spcBef>
                <a:spcPts val="600"/>
              </a:spcBef>
              <a:spcAft>
                <a:spcPts val="0"/>
              </a:spcAft>
              <a:defRPr sz="2000"/>
            </a:lvl4pPr>
            <a:lvl5pPr marL="2600325" indent="-188913">
              <a:lnSpc>
                <a:spcPct val="100000"/>
              </a:lnSpc>
              <a:spcBef>
                <a:spcPts val="600"/>
              </a:spcBef>
              <a:spcAft>
                <a:spcPts val="0"/>
              </a:spcAft>
              <a:defRPr sz="2000"/>
            </a:lvl5pPr>
          </a:lstStyle>
          <a:p>
            <a:pPr lvl="0"/>
            <a:endParaRPr lang="en-US" noProof="0"/>
          </a:p>
        </p:txBody>
      </p:sp>
      <p:sp>
        <p:nvSpPr>
          <p:cNvPr id="5" name="Fußzeilenplatzhalter 4"/>
          <p:cNvSpPr>
            <a:spLocks noGrp="1"/>
          </p:cNvSpPr>
          <p:nvPr>
            <p:ph type="ftr" sz="quarter" idx="11"/>
          </p:nvPr>
        </p:nvSpPr>
        <p:spPr/>
        <p:txBody>
          <a:bodyPr/>
          <a:lstStyle/>
          <a:p>
            <a:r>
              <a:rPr lang="en-US" noProof="0"/>
              <a:t>Property of Sonova. Confidential -Do Not Distribute</a:t>
            </a:r>
          </a:p>
        </p:txBody>
      </p:sp>
      <p:sp>
        <p:nvSpPr>
          <p:cNvPr id="6" name="Foliennummernplatzhalter 5"/>
          <p:cNvSpPr>
            <a:spLocks noGrp="1"/>
          </p:cNvSpPr>
          <p:nvPr>
            <p:ph type="sldNum" sz="quarter" idx="12"/>
          </p:nvPr>
        </p:nvSpPr>
        <p:spPr/>
        <p:txBody>
          <a:bodyPr/>
          <a:lstStyle/>
          <a:p>
            <a:fld id="{982BCA0A-7ABF-4912-BC59-85D880278D01}" type="slidenum">
              <a:rPr lang="en-US" noProof="0" smtClean="0"/>
              <a:t>‹#›</a:t>
            </a:fld>
            <a:endParaRPr lang="en-US" noProof="0"/>
          </a:p>
        </p:txBody>
      </p:sp>
    </p:spTree>
    <p:extLst>
      <p:ext uri="{BB962C8B-B14F-4D97-AF65-F5344CB8AC3E}">
        <p14:creationId xmlns:p14="http://schemas.microsoft.com/office/powerpoint/2010/main" val="2398136487"/>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0F829-0F0E-F353-0612-5B4C278ADD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456181-005D-0761-E22A-51C2E451B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D501A2-E504-B2E7-66A0-C735830E150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530BEAD-773D-73FB-D7C1-0B18E4B89B99}"/>
              </a:ext>
            </a:extLst>
          </p:cNvPr>
          <p:cNvSpPr>
            <a:spLocks noGrp="1"/>
          </p:cNvSpPr>
          <p:nvPr>
            <p:ph type="ftr" sz="quarter" idx="11"/>
          </p:nvPr>
        </p:nvSpPr>
        <p:spPr/>
        <p:txBody>
          <a:bodyPr/>
          <a:lstStyle/>
          <a:p>
            <a:r>
              <a:rPr lang="en-US"/>
              <a:t>Property of Sonova. Confidential -Do Not Distribute</a:t>
            </a:r>
          </a:p>
        </p:txBody>
      </p:sp>
      <p:sp>
        <p:nvSpPr>
          <p:cNvPr id="6" name="Slide Number Placeholder 5">
            <a:extLst>
              <a:ext uri="{FF2B5EF4-FFF2-40B4-BE49-F238E27FC236}">
                <a16:creationId xmlns:a16="http://schemas.microsoft.com/office/drawing/2014/main" id="{42410778-03CF-60BB-06D0-D679A4D150EA}"/>
              </a:ext>
            </a:extLst>
          </p:cNvPr>
          <p:cNvSpPr>
            <a:spLocks noGrp="1"/>
          </p:cNvSpPr>
          <p:nvPr>
            <p:ph type="sldNum" sz="quarter" idx="12"/>
          </p:nvPr>
        </p:nvSpPr>
        <p:spPr/>
        <p:txBody>
          <a:bodyPr/>
          <a:lstStyle/>
          <a:p>
            <a:fld id="{7337789C-7B06-4F0E-943D-3364E8B040C4}" type="slidenum">
              <a:rPr lang="en-US" smtClean="0"/>
              <a:t>‹#›</a:t>
            </a:fld>
            <a:endParaRPr lang="en-US"/>
          </a:p>
        </p:txBody>
      </p:sp>
    </p:spTree>
    <p:extLst>
      <p:ext uri="{BB962C8B-B14F-4D97-AF65-F5344CB8AC3E}">
        <p14:creationId xmlns:p14="http://schemas.microsoft.com/office/powerpoint/2010/main" val="1654558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58813" y="434319"/>
            <a:ext cx="9001125" cy="5731531"/>
          </a:xfrm>
        </p:spPr>
        <p:txBody>
          <a:bodyPr/>
          <a:lstStyle>
            <a:lvl1pPr>
              <a:lnSpc>
                <a:spcPct val="95000"/>
              </a:lnSpc>
              <a:defRPr sz="2700" b="0"/>
            </a:lvl1pPr>
          </a:lstStyle>
          <a:p>
            <a:endParaRPr lang="en-US" noProof="0"/>
          </a:p>
        </p:txBody>
      </p:sp>
      <p:sp>
        <p:nvSpPr>
          <p:cNvPr id="5" name="Fußzeilenplatzhalter 4"/>
          <p:cNvSpPr>
            <a:spLocks noGrp="1"/>
          </p:cNvSpPr>
          <p:nvPr>
            <p:ph type="ftr" sz="quarter" idx="11"/>
          </p:nvPr>
        </p:nvSpPr>
        <p:spPr/>
        <p:txBody>
          <a:bodyPr/>
          <a:lstStyle/>
          <a:p>
            <a:r>
              <a:rPr lang="en-US" noProof="0"/>
              <a:t>Property of Sonova. Confidential -Do Not Distribute</a:t>
            </a:r>
          </a:p>
        </p:txBody>
      </p:sp>
      <p:sp>
        <p:nvSpPr>
          <p:cNvPr id="6" name="Foliennummernplatzhalter 5"/>
          <p:cNvSpPr>
            <a:spLocks noGrp="1"/>
          </p:cNvSpPr>
          <p:nvPr>
            <p:ph type="sldNum" sz="quarter" idx="12"/>
          </p:nvPr>
        </p:nvSpPr>
        <p:spPr/>
        <p:txBody>
          <a:bodyPr/>
          <a:lstStyle/>
          <a:p>
            <a:fld id="{982BCA0A-7ABF-4912-BC59-85D880278D01}" type="slidenum">
              <a:rPr lang="en-US" noProof="0" smtClean="0"/>
              <a:t>‹#›</a:t>
            </a:fld>
            <a:endParaRPr lang="en-US" noProof="0"/>
          </a:p>
        </p:txBody>
      </p:sp>
    </p:spTree>
    <p:extLst>
      <p:ext uri="{BB962C8B-B14F-4D97-AF65-F5344CB8AC3E}">
        <p14:creationId xmlns:p14="http://schemas.microsoft.com/office/powerpoint/2010/main" val="912050504"/>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58813" y="434319"/>
            <a:ext cx="9001125" cy="799169"/>
          </a:xfrm>
        </p:spPr>
        <p:txBody>
          <a:bodyPr/>
          <a:lstStyle>
            <a:lvl1pPr>
              <a:lnSpc>
                <a:spcPct val="95000"/>
              </a:lnSpc>
              <a:defRPr sz="2700" b="1">
                <a:solidFill>
                  <a:schemeClr val="bg1"/>
                </a:solidFill>
              </a:defRPr>
            </a:lvl1pPr>
          </a:lstStyle>
          <a:p>
            <a:endParaRPr lang="en-US" noProof="0"/>
          </a:p>
        </p:txBody>
      </p:sp>
      <p:sp>
        <p:nvSpPr>
          <p:cNvPr id="4" name="Textplatzhalter 3"/>
          <p:cNvSpPr>
            <a:spLocks noGrp="1"/>
          </p:cNvSpPr>
          <p:nvPr>
            <p:ph type="body" sz="quarter" idx="13"/>
          </p:nvPr>
        </p:nvSpPr>
        <p:spPr>
          <a:xfrm>
            <a:off x="658813" y="4113076"/>
            <a:ext cx="9001125" cy="2088232"/>
          </a:xfrm>
        </p:spPr>
        <p:txBody>
          <a:bodyPr anchor="b"/>
          <a:lstStyle>
            <a:lvl1pPr marL="0" indent="0">
              <a:lnSpc>
                <a:spcPct val="100000"/>
              </a:lnSpc>
              <a:spcAft>
                <a:spcPts val="0"/>
              </a:spcAft>
              <a:buNone/>
              <a:defRPr>
                <a:solidFill>
                  <a:schemeClr val="bg1"/>
                </a:solidFill>
              </a:defRPr>
            </a:lvl1pPr>
            <a:lvl2pPr marL="222250" indent="0">
              <a:buNone/>
              <a:defRPr/>
            </a:lvl2pPr>
          </a:lstStyle>
          <a:p>
            <a:pPr lvl="0"/>
            <a:endParaRPr lang="en-US" noProof="0"/>
          </a:p>
        </p:txBody>
      </p:sp>
      <p:pic>
        <p:nvPicPr>
          <p:cNvPr id="8" name="Grafik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101188" y="500670"/>
            <a:ext cx="432000" cy="323697"/>
          </a:xfrm>
          <a:prstGeom prst="rect">
            <a:avLst/>
          </a:prstGeom>
        </p:spPr>
      </p:pic>
    </p:spTree>
    <p:extLst>
      <p:ext uri="{BB962C8B-B14F-4D97-AF65-F5344CB8AC3E}">
        <p14:creationId xmlns:p14="http://schemas.microsoft.com/office/powerpoint/2010/main" val="1634921652"/>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Date Placeholder 3"/>
          <p:cNvSpPr>
            <a:spLocks noGrp="1"/>
          </p:cNvSpPr>
          <p:nvPr>
            <p:ph type="dt" sz="half" idx="10"/>
          </p:nvPr>
        </p:nvSpPr>
        <p:spPr bwMode="gray">
          <a:xfrm>
            <a:off x="535768" y="6500178"/>
            <a:ext cx="647867" cy="151129"/>
          </a:xfrm>
        </p:spPr>
        <p:txBody>
          <a:bodyPr/>
          <a:lstStyle/>
          <a:p>
            <a:endParaRPr lang="en-US"/>
          </a:p>
        </p:txBody>
      </p:sp>
      <p:sp>
        <p:nvSpPr>
          <p:cNvPr id="5" name="Footer Placeholder 4"/>
          <p:cNvSpPr>
            <a:spLocks noGrp="1"/>
          </p:cNvSpPr>
          <p:nvPr>
            <p:ph type="ftr" sz="quarter" idx="11"/>
          </p:nvPr>
        </p:nvSpPr>
        <p:spPr bwMode="gray"/>
        <p:txBody>
          <a:bodyPr/>
          <a:lstStyle/>
          <a:p>
            <a:r>
              <a:rPr lang="en-US"/>
              <a:t>Property of Sonova. Confidential -Do Not Distribute</a:t>
            </a:r>
          </a:p>
        </p:txBody>
      </p:sp>
      <p:sp>
        <p:nvSpPr>
          <p:cNvPr id="6" name="Slide Number Placeholder 5"/>
          <p:cNvSpPr>
            <a:spLocks noGrp="1"/>
          </p:cNvSpPr>
          <p:nvPr>
            <p:ph type="sldNum" sz="quarter" idx="12"/>
          </p:nvPr>
        </p:nvSpPr>
        <p:spPr bwMode="gray"/>
        <p:txBody>
          <a:bodyPr/>
          <a:lstStyle/>
          <a:p>
            <a:fld id="{A1339E58-7BF8-47E0-94EF-DB420DA5D5A9}" type="slidenum">
              <a:rPr lang="en-US" smtClean="0"/>
              <a:t>‹#›</a:t>
            </a:fld>
            <a:endParaRPr lang="en-US"/>
          </a:p>
        </p:txBody>
      </p:sp>
      <p:sp>
        <p:nvSpPr>
          <p:cNvPr id="13" name="Content Placeholder 36"/>
          <p:cNvSpPr>
            <a:spLocks noGrp="1"/>
          </p:cNvSpPr>
          <p:nvPr>
            <p:ph sz="quarter" idx="14"/>
          </p:nvPr>
        </p:nvSpPr>
        <p:spPr bwMode="gray">
          <a:xfrm>
            <a:off x="9346564" y="396360"/>
            <a:ext cx="972134" cy="489878"/>
          </a:xfrm>
        </p:spPr>
        <p:txBody>
          <a:bodyPr/>
          <a:lstStyle>
            <a:lvl1pPr marL="0" indent="0">
              <a:spcBef>
                <a:spcPts val="0"/>
              </a:spcBef>
              <a:spcAft>
                <a:spcPts val="0"/>
              </a:spcAft>
              <a:buFont typeface="Arial" panose="020B0604020202020204" pitchFamily="34" charset="0"/>
              <a:buNone/>
              <a:defRPr sz="100">
                <a:noFill/>
              </a:defRPr>
            </a:lvl1pPr>
            <a:lvl2pPr marL="0" indent="0">
              <a:spcBef>
                <a:spcPts val="0"/>
              </a:spcBef>
              <a:spcAft>
                <a:spcPts val="0"/>
              </a:spcAft>
              <a:buNone/>
              <a:defRPr sz="100">
                <a:noFill/>
              </a:defRPr>
            </a:lvl2pPr>
            <a:lvl3pPr marL="0" indent="0">
              <a:spcBef>
                <a:spcPts val="0"/>
              </a:spcBef>
              <a:spcAft>
                <a:spcPts val="0"/>
              </a:spcAft>
              <a:buNone/>
              <a:defRPr sz="100">
                <a:noFill/>
              </a:defRPr>
            </a:lvl3pPr>
            <a:lvl4pPr marL="0" indent="0">
              <a:spcBef>
                <a:spcPts val="0"/>
              </a:spcBef>
              <a:spcAft>
                <a:spcPts val="0"/>
              </a:spcAft>
              <a:buNone/>
              <a:defRPr sz="100">
                <a:noFill/>
              </a:defRPr>
            </a:lvl4pPr>
            <a:lvl5pPr marL="0" indent="0">
              <a:spcBef>
                <a:spcPts val="0"/>
              </a:spcBef>
              <a:spcAft>
                <a:spcPts val="0"/>
              </a:spcAft>
              <a:buNone/>
              <a:defRPr sz="100">
                <a:noFill/>
              </a:defRPr>
            </a:lvl5pPr>
            <a:lvl6pPr marL="0" indent="0">
              <a:spcBef>
                <a:spcPts val="0"/>
              </a:spcBef>
              <a:spcAft>
                <a:spcPts val="0"/>
              </a:spcAft>
              <a:buNone/>
              <a:defRPr sz="100">
                <a:noFill/>
              </a:defRPr>
            </a:lvl6pPr>
            <a:lvl7pPr marL="0" indent="0">
              <a:spcBef>
                <a:spcPts val="0"/>
              </a:spcBef>
              <a:spcAft>
                <a:spcPts val="0"/>
              </a:spcAft>
              <a:buNone/>
              <a:defRPr sz="100">
                <a:noFill/>
              </a:defRPr>
            </a:lvl7pPr>
            <a:lvl8pPr marL="0" indent="0">
              <a:spcBef>
                <a:spcPts val="0"/>
              </a:spcBef>
              <a:spcAft>
                <a:spcPts val="0"/>
              </a:spcAft>
              <a:buNone/>
              <a:defRPr sz="100">
                <a:noFill/>
              </a:defRPr>
            </a:lvl8pPr>
            <a:lvl9pPr marL="0" indent="0">
              <a:spcBef>
                <a:spcPts val="0"/>
              </a:spcBef>
              <a:spcAft>
                <a:spcPts val="0"/>
              </a:spcAft>
              <a:buNone/>
              <a:defRPr sz="100">
                <a:no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2"/>
          <p:cNvSpPr>
            <a:spLocks noGrp="1"/>
          </p:cNvSpPr>
          <p:nvPr>
            <p:ph type="subTitle" idx="1"/>
          </p:nvPr>
        </p:nvSpPr>
        <p:spPr bwMode="gray">
          <a:xfrm>
            <a:off x="523946" y="826713"/>
            <a:ext cx="8549002" cy="270000"/>
          </a:xfrm>
        </p:spPr>
        <p:txBody>
          <a:bodyPr/>
          <a:lstStyle>
            <a:lvl1pPr marL="0" indent="0" algn="l">
              <a:spcBef>
                <a:spcPts val="0"/>
              </a:spcBef>
              <a:spcAft>
                <a:spcPts val="0"/>
              </a:spcAft>
              <a:buNone/>
              <a:defRPr sz="1600">
                <a:solidFill>
                  <a:schemeClr val="tx2"/>
                </a:solidFill>
              </a:defRPr>
            </a:lvl1pPr>
            <a:lvl2pPr marL="0" indent="0" algn="l">
              <a:spcBef>
                <a:spcPts val="0"/>
              </a:spcBef>
              <a:buNone/>
              <a:defRPr sz="1600">
                <a:solidFill>
                  <a:schemeClr val="tx2"/>
                </a:solidFill>
              </a:defRPr>
            </a:lvl2pPr>
            <a:lvl3pPr marL="0" indent="0" algn="l">
              <a:spcBef>
                <a:spcPts val="0"/>
              </a:spcBef>
              <a:buNone/>
              <a:defRPr sz="1600">
                <a:solidFill>
                  <a:schemeClr val="tx2"/>
                </a:solidFill>
              </a:defRPr>
            </a:lvl3pPr>
            <a:lvl4pPr marL="0" indent="0" algn="l">
              <a:spcBef>
                <a:spcPts val="0"/>
              </a:spcBef>
              <a:buNone/>
              <a:defRPr sz="1600">
                <a:solidFill>
                  <a:schemeClr val="tx2"/>
                </a:solidFill>
              </a:defRPr>
            </a:lvl4pPr>
            <a:lvl5pPr marL="0" indent="0" algn="l">
              <a:spcBef>
                <a:spcPts val="0"/>
              </a:spcBef>
              <a:buNone/>
              <a:defRPr sz="1600">
                <a:solidFill>
                  <a:schemeClr val="tx2"/>
                </a:solidFill>
              </a:defRPr>
            </a:lvl5pPr>
            <a:lvl6pPr marL="0" indent="0" algn="l">
              <a:spcBef>
                <a:spcPts val="0"/>
              </a:spcBef>
              <a:buNone/>
              <a:defRPr sz="1600">
                <a:solidFill>
                  <a:schemeClr val="tx2"/>
                </a:solidFill>
              </a:defRPr>
            </a:lvl6pPr>
            <a:lvl7pPr marL="0" indent="0" algn="l">
              <a:spcBef>
                <a:spcPts val="0"/>
              </a:spcBef>
              <a:buNone/>
              <a:defRPr sz="1600">
                <a:solidFill>
                  <a:schemeClr val="tx2"/>
                </a:solidFill>
              </a:defRPr>
            </a:lvl7pPr>
            <a:lvl8pPr marL="0" indent="0" algn="l">
              <a:spcBef>
                <a:spcPts val="0"/>
              </a:spcBef>
              <a:buNone/>
              <a:defRPr sz="1600">
                <a:solidFill>
                  <a:schemeClr val="tx2"/>
                </a:solidFill>
              </a:defRPr>
            </a:lvl8pPr>
            <a:lvl9pPr marL="0" indent="0" algn="l">
              <a:spcBef>
                <a:spcPts val="0"/>
              </a:spcBef>
              <a:buNone/>
              <a:defRPr sz="1600">
                <a:solidFill>
                  <a:schemeClr val="tx2"/>
                </a:solidFill>
              </a:defRPr>
            </a:lvl9pPr>
          </a:lstStyle>
          <a:p>
            <a:r>
              <a:rPr lang="en-US"/>
              <a:t>Click to edit Master subtitle style</a:t>
            </a:r>
          </a:p>
        </p:txBody>
      </p:sp>
    </p:spTree>
    <p:extLst>
      <p:ext uri="{BB962C8B-B14F-4D97-AF65-F5344CB8AC3E}">
        <p14:creationId xmlns:p14="http://schemas.microsoft.com/office/powerpoint/2010/main" val="2576499255"/>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Agenda 2">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E1970DF1-043D-4B7D-9F71-F73417579B22}"/>
              </a:ext>
            </a:extLst>
          </p:cNvPr>
          <p:cNvSpPr>
            <a:spLocks noGrp="1"/>
          </p:cNvSpPr>
          <p:nvPr>
            <p:ph type="title" hasCustomPrompt="1"/>
          </p:nvPr>
        </p:nvSpPr>
        <p:spPr>
          <a:xfrm>
            <a:off x="533402" y="312421"/>
            <a:ext cx="9276347" cy="653520"/>
          </a:xfrm>
        </p:spPr>
        <p:txBody>
          <a:bodyPr/>
          <a:lstStyle>
            <a:lvl1pPr>
              <a:defRPr/>
            </a:lvl1pPr>
          </a:lstStyle>
          <a:p>
            <a:r>
              <a:rPr lang="en-US" noProof="0"/>
              <a:t>Title</a:t>
            </a:r>
          </a:p>
        </p:txBody>
      </p:sp>
      <p:sp>
        <p:nvSpPr>
          <p:cNvPr id="11" name="Text Placeholder 12">
            <a:extLst>
              <a:ext uri="{FF2B5EF4-FFF2-40B4-BE49-F238E27FC236}">
                <a16:creationId xmlns:a16="http://schemas.microsoft.com/office/drawing/2014/main" id="{ED10BECD-4BE3-4A4A-9485-D7D6F69DBAE2}"/>
              </a:ext>
            </a:extLst>
          </p:cNvPr>
          <p:cNvSpPr>
            <a:spLocks noGrp="1"/>
          </p:cNvSpPr>
          <p:nvPr>
            <p:ph type="body" sz="quarter" idx="18"/>
          </p:nvPr>
        </p:nvSpPr>
        <p:spPr>
          <a:xfrm>
            <a:off x="3369733" y="1206273"/>
            <a:ext cx="8288868" cy="5004027"/>
          </a:xfrm>
        </p:spPr>
        <p:txBody>
          <a:bodyPr/>
          <a:lstStyle>
            <a:lvl1pPr marL="257169" indent="-257169">
              <a:lnSpc>
                <a:spcPts val="1500"/>
              </a:lnSpc>
              <a:buFont typeface="Arial" panose="020B0604020202020204" pitchFamily="34" charset="0"/>
              <a:buChar char="•"/>
              <a:defRPr sz="1013"/>
            </a:lvl1pPr>
            <a:lvl2pPr marL="392165" indent="-257169">
              <a:lnSpc>
                <a:spcPts val="1500"/>
              </a:lnSpc>
              <a:buFont typeface="Arial" panose="020B0604020202020204" pitchFamily="34" charset="0"/>
              <a:buChar char="•"/>
              <a:defRPr sz="1013"/>
            </a:lvl2pPr>
            <a:lvl3pPr marL="527162" indent="-257169">
              <a:lnSpc>
                <a:spcPts val="1500"/>
              </a:lnSpc>
              <a:buFont typeface="Arial" panose="020B0604020202020204" pitchFamily="34" charset="0"/>
              <a:buChar char="•"/>
              <a:defRPr sz="1013"/>
            </a:lvl3pPr>
            <a:lvl4pPr marL="662159" indent="-257169">
              <a:lnSpc>
                <a:spcPts val="1500"/>
              </a:lnSpc>
              <a:buFont typeface="Arial" panose="020B0604020202020204" pitchFamily="34" charset="0"/>
              <a:buChar char="•"/>
              <a:defRPr sz="1013"/>
            </a:lvl4pPr>
            <a:lvl5pPr marL="797155" indent="-257169">
              <a:lnSpc>
                <a:spcPts val="1500"/>
              </a:lnSpc>
              <a:buFont typeface="Arial" panose="020B0604020202020204" pitchFamily="34" charset="0"/>
              <a:buChar char="•"/>
              <a:defRPr sz="1013"/>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4">
            <a:extLst>
              <a:ext uri="{FF2B5EF4-FFF2-40B4-BE49-F238E27FC236}">
                <a16:creationId xmlns:a16="http://schemas.microsoft.com/office/drawing/2014/main" id="{8959EF27-BAB7-434B-B989-81D5C05D0AC8}"/>
              </a:ext>
            </a:extLst>
          </p:cNvPr>
          <p:cNvSpPr>
            <a:spLocks noGrp="1"/>
          </p:cNvSpPr>
          <p:nvPr>
            <p:ph type="ftr" sz="quarter" idx="3"/>
          </p:nvPr>
        </p:nvSpPr>
        <p:spPr>
          <a:xfrm>
            <a:off x="1640519" y="6380115"/>
            <a:ext cx="6632252" cy="152400"/>
          </a:xfrm>
          <a:prstGeom prst="rect">
            <a:avLst/>
          </a:prstGeom>
        </p:spPr>
        <p:txBody>
          <a:bodyPr vert="horz" lIns="0" tIns="0" rIns="0" bIns="0" rtlCol="0" anchor="t" anchorCtr="0"/>
          <a:lstStyle>
            <a:lvl1pPr algn="l">
              <a:defRPr sz="600">
                <a:solidFill>
                  <a:schemeClr val="accent3"/>
                </a:solidFill>
              </a:defRPr>
            </a:lvl1pPr>
          </a:lstStyle>
          <a:p>
            <a:r>
              <a:rPr lang="en-US" noProof="0"/>
              <a:t>Property of Sonova. Confidential -Do Not Distribute</a:t>
            </a:r>
            <a:endParaRPr lang="en-GB" noProof="0"/>
          </a:p>
        </p:txBody>
      </p:sp>
      <p:sp>
        <p:nvSpPr>
          <p:cNvPr id="8" name="Slide Number Placeholder 5">
            <a:extLst>
              <a:ext uri="{FF2B5EF4-FFF2-40B4-BE49-F238E27FC236}">
                <a16:creationId xmlns:a16="http://schemas.microsoft.com/office/drawing/2014/main" id="{5474D55C-F32A-44EF-A68C-B6B48DF160DB}"/>
              </a:ext>
            </a:extLst>
          </p:cNvPr>
          <p:cNvSpPr>
            <a:spLocks noGrp="1"/>
          </p:cNvSpPr>
          <p:nvPr>
            <p:ph type="sldNum" sz="quarter" idx="4"/>
          </p:nvPr>
        </p:nvSpPr>
        <p:spPr>
          <a:xfrm>
            <a:off x="541527" y="6381751"/>
            <a:ext cx="216356" cy="152401"/>
          </a:xfrm>
          <a:prstGeom prst="rect">
            <a:avLst/>
          </a:prstGeom>
        </p:spPr>
        <p:txBody>
          <a:bodyPr vert="horz" lIns="0" tIns="0" rIns="0" bIns="0" rtlCol="0" anchor="t" anchorCtr="0"/>
          <a:lstStyle>
            <a:lvl1pPr algn="l">
              <a:defRPr sz="600">
                <a:solidFill>
                  <a:schemeClr val="accent3"/>
                </a:solidFill>
              </a:defRPr>
            </a:lvl1pPr>
          </a:lstStyle>
          <a:p>
            <a:fld id="{AE328127-08F8-47EE-8464-9053AE567DEE}" type="slidenum">
              <a:rPr lang="en-GB" noProof="0" smtClean="0"/>
              <a:pPr/>
              <a:t>‹#›</a:t>
            </a:fld>
            <a:endParaRPr lang="en-GB" noProof="0"/>
          </a:p>
        </p:txBody>
      </p:sp>
      <p:sp>
        <p:nvSpPr>
          <p:cNvPr id="12" name="Date Placeholder 3">
            <a:extLst>
              <a:ext uri="{FF2B5EF4-FFF2-40B4-BE49-F238E27FC236}">
                <a16:creationId xmlns:a16="http://schemas.microsoft.com/office/drawing/2014/main" id="{16A6C639-27F4-45F9-9083-6B29520F2FC1}"/>
              </a:ext>
            </a:extLst>
          </p:cNvPr>
          <p:cNvSpPr>
            <a:spLocks noGrp="1"/>
          </p:cNvSpPr>
          <p:nvPr>
            <p:ph type="dt" sz="half" idx="2"/>
          </p:nvPr>
        </p:nvSpPr>
        <p:spPr>
          <a:xfrm>
            <a:off x="872355" y="6380115"/>
            <a:ext cx="768169" cy="152400"/>
          </a:xfrm>
          <a:prstGeom prst="rect">
            <a:avLst/>
          </a:prstGeom>
        </p:spPr>
        <p:txBody>
          <a:bodyPr vert="horz" lIns="0" tIns="0" rIns="0" bIns="0" rtlCol="0" anchor="t" anchorCtr="0"/>
          <a:lstStyle>
            <a:lvl1pPr algn="ctr">
              <a:defRPr sz="600">
                <a:solidFill>
                  <a:schemeClr val="bg2"/>
                </a:solidFill>
              </a:defRPr>
            </a:lvl1pPr>
          </a:lstStyle>
          <a:p>
            <a:endParaRPr lang="en-GB" noProof="0"/>
          </a:p>
        </p:txBody>
      </p:sp>
    </p:spTree>
    <p:extLst>
      <p:ext uri="{BB962C8B-B14F-4D97-AF65-F5344CB8AC3E}">
        <p14:creationId xmlns:p14="http://schemas.microsoft.com/office/powerpoint/2010/main" val="2130118518"/>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1_Titel und Bild (vollflächig) dunkel">
    <p:bg>
      <p:bgPr>
        <a:solidFill>
          <a:srgbClr val="FFFFFF"/>
        </a:solidFill>
        <a:effectLst/>
      </p:bgPr>
    </p:bg>
    <p:spTree>
      <p:nvGrpSpPr>
        <p:cNvPr id="1" name=""/>
        <p:cNvGrpSpPr/>
        <p:nvPr/>
      </p:nvGrpSpPr>
      <p:grpSpPr>
        <a:xfrm>
          <a:off x="0" y="0"/>
          <a:ext cx="0" cy="0"/>
          <a:chOff x="0" y="0"/>
          <a:chExt cx="0" cy="0"/>
        </a:xfrm>
      </p:grpSpPr>
      <p:sp>
        <p:nvSpPr>
          <p:cNvPr id="175" name="Shape 175"/>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76" name="Shape 176"/>
          <p:cNvSpPr>
            <a:spLocks noGrp="1"/>
          </p:cNvSpPr>
          <p:nvPr>
            <p:ph type="pic" sz="quarter" idx="14"/>
          </p:nvPr>
        </p:nvSpPr>
        <p:spPr>
          <a:xfrm>
            <a:off x="11101881" y="495426"/>
            <a:ext cx="438151" cy="328613"/>
          </a:xfrm>
          <a:prstGeom prst="rect">
            <a:avLst/>
          </a:prstGeom>
        </p:spPr>
        <p:txBody>
          <a:bodyPr lIns="91439" tIns="45719" rIns="91439" bIns="45719" anchor="t">
            <a:noAutofit/>
          </a:bodyPr>
          <a:lstStyle/>
          <a:p>
            <a:endParaRPr/>
          </a:p>
        </p:txBody>
      </p:sp>
      <p:sp>
        <p:nvSpPr>
          <p:cNvPr id="177" name="Shape 177"/>
          <p:cNvSpPr>
            <a:spLocks noGrp="1"/>
          </p:cNvSpPr>
          <p:nvPr>
            <p:ph type="body" sz="quarter" idx="15"/>
          </p:nvPr>
        </p:nvSpPr>
        <p:spPr>
          <a:xfrm>
            <a:off x="646162" y="462787"/>
            <a:ext cx="9018856" cy="1354217"/>
          </a:xfrm>
          <a:prstGeom prst="rect">
            <a:avLst/>
          </a:prstGeom>
        </p:spPr>
        <p:txBody>
          <a:bodyPr anchor="t">
            <a:spAutoFit/>
          </a:bodyPr>
          <a:lstStyle>
            <a:lvl1pPr marL="0" indent="0">
              <a:lnSpc>
                <a:spcPct val="90000"/>
              </a:lnSpc>
              <a:spcBef>
                <a:spcPts val="0"/>
              </a:spcBef>
              <a:buSzTx/>
              <a:buNone/>
              <a:defRPr sz="4000">
                <a:solidFill>
                  <a:srgbClr val="FFFFFF"/>
                </a:solidFill>
              </a:defRPr>
            </a:lvl1pPr>
          </a:lstStyle>
          <a:p>
            <a:pPr marL="0" indent="0">
              <a:lnSpc>
                <a:spcPct val="90000"/>
              </a:lnSpc>
              <a:spcBef>
                <a:spcPts val="0"/>
              </a:spcBef>
              <a:buSzTx/>
              <a:buNone/>
              <a:defRPr sz="4000">
                <a:solidFill>
                  <a:srgbClr val="FFFFFF"/>
                </a:solidFill>
              </a:defRPr>
            </a:pPr>
            <a:r>
              <a:t>Titel dieser Seite</a:t>
            </a:r>
          </a:p>
          <a:p>
            <a:pPr marL="0" indent="0">
              <a:lnSpc>
                <a:spcPct val="90000"/>
              </a:lnSpc>
              <a:spcBef>
                <a:spcPts val="0"/>
              </a:spcBef>
              <a:buSzTx/>
              <a:buNone/>
              <a:defRPr sz="4000">
                <a:solidFill>
                  <a:srgbClr val="FFFFFF"/>
                </a:solidFill>
              </a:defRPr>
            </a:pPr>
            <a:r>
              <a:t>Optional zweite Textzeile</a:t>
            </a:r>
          </a:p>
        </p:txBody>
      </p:sp>
      <p:sp>
        <p:nvSpPr>
          <p:cNvPr id="178" name="Shape 178"/>
          <p:cNvSpPr>
            <a:spLocks noGrp="1"/>
          </p:cNvSpPr>
          <p:nvPr>
            <p:ph type="sldNum" sz="quarter" idx="2"/>
          </p:nvPr>
        </p:nvSpPr>
        <p:spPr>
          <a:prstGeom prst="rect">
            <a:avLst/>
          </a:prstGeom>
        </p:spPr>
        <p:txBody>
          <a:bodyPr/>
          <a:lstStyle/>
          <a:p>
            <a:fld id="{86CB4B4D-7CA3-9044-876B-883B54F8677D}" type="slidenum">
              <a:rPr/>
              <a:t>‹#›</a:t>
            </a:fld>
            <a:endParaRPr/>
          </a:p>
        </p:txBody>
      </p:sp>
    </p:spTree>
    <p:extLst>
      <p:ext uri="{BB962C8B-B14F-4D97-AF65-F5344CB8AC3E}">
        <p14:creationId xmlns:p14="http://schemas.microsoft.com/office/powerpoint/2010/main" val="1000065876"/>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Master Kopie 2">
    <p:spTree>
      <p:nvGrpSpPr>
        <p:cNvPr id="1" name=""/>
        <p:cNvGrpSpPr/>
        <p:nvPr/>
      </p:nvGrpSpPr>
      <p:grpSpPr>
        <a:xfrm>
          <a:off x="0" y="0"/>
          <a:ext cx="0" cy="0"/>
          <a:chOff x="0" y="0"/>
          <a:chExt cx="0" cy="0"/>
        </a:xfrm>
      </p:grpSpPr>
      <p:pic>
        <p:nvPicPr>
          <p:cNvPr id="287" name="Sennheiser_PictureMark_neg.pdf" descr="Sennheiser_PictureMark_neg.pdf"/>
          <p:cNvPicPr>
            <a:picLocks noChangeAspect="1"/>
          </p:cNvPicPr>
          <p:nvPr/>
        </p:nvPicPr>
        <p:blipFill>
          <a:blip r:embed="rId2"/>
          <a:stretch>
            <a:fillRect/>
          </a:stretch>
        </p:blipFill>
        <p:spPr>
          <a:xfrm>
            <a:off x="10556571" y="-37713"/>
            <a:ext cx="1525346" cy="1146793"/>
          </a:xfrm>
          <a:prstGeom prst="rect">
            <a:avLst/>
          </a:prstGeom>
          <a:ln w="12700">
            <a:miter lim="400000"/>
          </a:ln>
        </p:spPr>
      </p:pic>
      <p:sp>
        <p:nvSpPr>
          <p:cNvPr id="286" name="Rechteck"/>
          <p:cNvSpPr/>
          <p:nvPr/>
        </p:nvSpPr>
        <p:spPr>
          <a:xfrm>
            <a:off x="-65036" y="-38100"/>
            <a:ext cx="12322072" cy="6934200"/>
          </a:xfrm>
          <a:prstGeom prst="rect">
            <a:avLst/>
          </a:prstGeom>
          <a:solidFill>
            <a:schemeClr val="accent2"/>
          </a:solidFill>
          <a:ln w="12700">
            <a:miter lim="400000"/>
          </a:ln>
          <a:effectLst/>
        </p:spPr>
        <p:txBody>
          <a:bodyPr lIns="45718" tIns="45718" rIns="45718" bIns="45718" anchor="ctr"/>
          <a:lstStyle/>
          <a:p>
            <a:pPr algn="ctr" defTabSz="4381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b="0" i="0">
              <a:latin typeface="Arial" panose="020B0604020202020204" pitchFamily="34" charset="0"/>
            </a:endParaRPr>
          </a:p>
        </p:txBody>
      </p:sp>
      <p:sp>
        <p:nvSpPr>
          <p:cNvPr id="288" name="Slide Number"/>
          <p:cNvSpPr txBox="1">
            <a:spLocks noGrp="1"/>
          </p:cNvSpPr>
          <p:nvPr>
            <p:ph type="sldNum" sz="quarter" idx="2"/>
          </p:nvPr>
        </p:nvSpPr>
        <p:spPr>
          <a:xfrm>
            <a:off x="654995" y="6424810"/>
            <a:ext cx="230164" cy="211746"/>
          </a:xfrm>
          <a:prstGeom prst="rect">
            <a:avLst/>
          </a:prstGeom>
          <a:ln w="12700"/>
        </p:spPr>
        <p:txBody>
          <a:bodyPr/>
          <a:lstStyle>
            <a:lvl1pPr>
              <a:defRPr sz="1000" b="0" i="0">
                <a:latin typeface="Arial" panose="020B0604020202020204" pitchFamily="34" charset="0"/>
                <a:ea typeface="Arial" panose="020B0604020202020204" pitchFamily="34" charset="0"/>
                <a:cs typeface="Arial"/>
                <a:sym typeface="Arial"/>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307240285"/>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Content and Picture (bright)">
    <p:spTree>
      <p:nvGrpSpPr>
        <p:cNvPr id="1" name=""/>
        <p:cNvGrpSpPr/>
        <p:nvPr/>
      </p:nvGrpSpPr>
      <p:grpSpPr>
        <a:xfrm>
          <a:off x="0" y="0"/>
          <a:ext cx="0" cy="0"/>
          <a:chOff x="0" y="0"/>
          <a:chExt cx="0" cy="0"/>
        </a:xfrm>
      </p:grpSpPr>
      <p:sp>
        <p:nvSpPr>
          <p:cNvPr id="10" name="Bildplatzhalter 10"/>
          <p:cNvSpPr>
            <a:spLocks noGrp="1"/>
          </p:cNvSpPr>
          <p:nvPr>
            <p:ph type="pic" sz="quarter" idx="17"/>
          </p:nvPr>
        </p:nvSpPr>
        <p:spPr>
          <a:xfrm>
            <a:off x="8112225" y="0"/>
            <a:ext cx="4079775" cy="6857999"/>
          </a:xfrm>
          <a:solidFill>
            <a:schemeClr val="accent3"/>
          </a:solidFill>
        </p:spPr>
        <p:txBody>
          <a:bodyPr anchor="ctr"/>
          <a:lstStyle>
            <a:lvl1pPr marL="0" indent="0" algn="ctr">
              <a:buNone/>
              <a:defRPr/>
            </a:lvl1pPr>
          </a:lstStyle>
          <a:p>
            <a:r>
              <a:rPr lang="en-US" noProof="0"/>
              <a:t>Click icon to add picture</a:t>
            </a:r>
          </a:p>
        </p:txBody>
      </p:sp>
      <p:sp>
        <p:nvSpPr>
          <p:cNvPr id="3" name="Inhaltsplatzhalter 2"/>
          <p:cNvSpPr>
            <a:spLocks noGrp="1"/>
          </p:cNvSpPr>
          <p:nvPr>
            <p:ph idx="1"/>
          </p:nvPr>
        </p:nvSpPr>
        <p:spPr>
          <a:xfrm>
            <a:off x="658815" y="1196751"/>
            <a:ext cx="7201382" cy="49690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ußzeilenplatzhalter 4"/>
          <p:cNvSpPr>
            <a:spLocks noGrp="1"/>
          </p:cNvSpPr>
          <p:nvPr>
            <p:ph type="ftr" sz="quarter" idx="11"/>
          </p:nvPr>
        </p:nvSpPr>
        <p:spPr>
          <a:xfrm>
            <a:off x="1019176" y="6444865"/>
            <a:ext cx="6841020" cy="188491"/>
          </a:xfrm>
        </p:spPr>
        <p:txBody>
          <a:bodyPr/>
          <a:lstStyle/>
          <a:p>
            <a:r>
              <a:rPr lang="en-US" noProof="0"/>
              <a:t>Property of Sonova. Confidential -Do Not Distribute</a:t>
            </a:r>
          </a:p>
        </p:txBody>
      </p:sp>
      <p:sp>
        <p:nvSpPr>
          <p:cNvPr id="6" name="Foliennummernplatzhalter 5"/>
          <p:cNvSpPr>
            <a:spLocks noGrp="1"/>
          </p:cNvSpPr>
          <p:nvPr>
            <p:ph type="sldNum" sz="quarter" idx="12"/>
          </p:nvPr>
        </p:nvSpPr>
        <p:spPr/>
        <p:txBody>
          <a:bodyPr/>
          <a:lstStyle/>
          <a:p>
            <a:fld id="{982BCA0A-7ABF-4912-BC59-85D880278D01}" type="slidenum">
              <a:rPr lang="en-US" noProof="0" smtClean="0"/>
              <a:t>‹#›</a:t>
            </a:fld>
            <a:endParaRPr lang="en-US" noProof="0"/>
          </a:p>
        </p:txBody>
      </p:sp>
      <p:sp>
        <p:nvSpPr>
          <p:cNvPr id="8" name="Textplatzhalter 4"/>
          <p:cNvSpPr>
            <a:spLocks noGrp="1"/>
          </p:cNvSpPr>
          <p:nvPr>
            <p:ph type="body" sz="quarter" idx="10" hasCustomPrompt="1"/>
          </p:nvPr>
        </p:nvSpPr>
        <p:spPr>
          <a:xfrm>
            <a:off x="11101188" y="500670"/>
            <a:ext cx="432000" cy="324000"/>
          </a:xfrm>
          <a:blipFill>
            <a:blip r:embed="rId2"/>
            <a:stretch>
              <a:fillRect/>
            </a:stretch>
          </a:blipFill>
        </p:spPr>
        <p:txBody>
          <a:bodyPr/>
          <a:lstStyle>
            <a:lvl1pPr marL="0" indent="0">
              <a:spcAft>
                <a:spcPts val="0"/>
              </a:spcAft>
              <a:buNone/>
              <a:defRPr sz="200"/>
            </a:lvl1pPr>
          </a:lstStyle>
          <a:p>
            <a:pPr lvl="0"/>
            <a:r>
              <a:rPr lang="en-US" noProof="0"/>
              <a:t> </a:t>
            </a:r>
          </a:p>
        </p:txBody>
      </p:sp>
      <p:sp>
        <p:nvSpPr>
          <p:cNvPr id="4" name="Titel 3"/>
          <p:cNvSpPr>
            <a:spLocks noGrp="1"/>
          </p:cNvSpPr>
          <p:nvPr>
            <p:ph type="title"/>
          </p:nvPr>
        </p:nvSpPr>
        <p:spPr>
          <a:xfrm>
            <a:off x="658813" y="425599"/>
            <a:ext cx="7201383" cy="771153"/>
          </a:xfrm>
        </p:spPr>
        <p:txBody>
          <a:bodyPr/>
          <a:lstStyle/>
          <a:p>
            <a:r>
              <a:rPr lang="en-US" noProof="0"/>
              <a:t>Click to edit Master title style</a:t>
            </a:r>
          </a:p>
        </p:txBody>
      </p:sp>
      <p:sp>
        <p:nvSpPr>
          <p:cNvPr id="2" name="Text Placeholder 8">
            <a:extLst>
              <a:ext uri="{FF2B5EF4-FFF2-40B4-BE49-F238E27FC236}">
                <a16:creationId xmlns:a16="http://schemas.microsoft.com/office/drawing/2014/main" id="{4C40B112-DBC3-E80A-4FE8-BD3ED616673E}"/>
              </a:ext>
            </a:extLst>
          </p:cNvPr>
          <p:cNvSpPr>
            <a:spLocks noGrp="1"/>
          </p:cNvSpPr>
          <p:nvPr>
            <p:ph type="body" sz="quarter" idx="14" hasCustomPrompt="1"/>
          </p:nvPr>
        </p:nvSpPr>
        <p:spPr>
          <a:xfrm>
            <a:off x="9618752" y="6409651"/>
            <a:ext cx="1999234" cy="236883"/>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lvl1pPr>
          </a:lstStyle>
          <a:p>
            <a:pPr lvl="0"/>
            <a:r>
              <a:rPr lang="de-CH"/>
              <a:t> </a:t>
            </a:r>
          </a:p>
        </p:txBody>
      </p:sp>
    </p:spTree>
    <p:extLst>
      <p:ext uri="{BB962C8B-B14F-4D97-AF65-F5344CB8AC3E}">
        <p14:creationId xmlns:p14="http://schemas.microsoft.com/office/powerpoint/2010/main" val="2988039400"/>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Fazit">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58813" y="434319"/>
            <a:ext cx="9001125" cy="5479119"/>
          </a:xfrm>
        </p:spPr>
        <p:txBody>
          <a:bodyPr/>
          <a:lstStyle>
            <a:lvl1pPr>
              <a:lnSpc>
                <a:spcPct val="95000"/>
              </a:lnSpc>
              <a:defRPr sz="2700"/>
            </a:lvl1pPr>
          </a:lstStyle>
          <a:p>
            <a:r>
              <a:rPr lang="de-DE"/>
              <a:t>Titelmasterformat durch Klicken bearbeiten</a:t>
            </a:r>
          </a:p>
        </p:txBody>
      </p:sp>
      <p:sp>
        <p:nvSpPr>
          <p:cNvPr id="5" name="Fußzeilenplatzhalter 4"/>
          <p:cNvSpPr>
            <a:spLocks noGrp="1"/>
          </p:cNvSpPr>
          <p:nvPr>
            <p:ph type="ftr" sz="quarter" idx="11"/>
          </p:nvPr>
        </p:nvSpPr>
        <p:spPr/>
        <p:txBody>
          <a:bodyPr/>
          <a:lstStyle/>
          <a:p>
            <a:r>
              <a:rPr lang="en-US"/>
              <a:t>Property of Sonova. Confidential -Do Not Distribute</a:t>
            </a:r>
            <a:endParaRPr lang="de-DE"/>
          </a:p>
        </p:txBody>
      </p:sp>
      <p:sp>
        <p:nvSpPr>
          <p:cNvPr id="6" name="Foliennummernplatzhalter 5"/>
          <p:cNvSpPr>
            <a:spLocks noGrp="1"/>
          </p:cNvSpPr>
          <p:nvPr>
            <p:ph type="sldNum" sz="quarter" idx="12"/>
          </p:nvPr>
        </p:nvSpPr>
        <p:spPr/>
        <p:txBody>
          <a:bodyPr/>
          <a:lstStyle/>
          <a:p>
            <a:fld id="{982BCA0A-7ABF-4912-BC59-85D880278D01}" type="slidenum">
              <a:rPr lang="de-DE" smtClean="0"/>
              <a:t>‹#›</a:t>
            </a:fld>
            <a:endParaRPr lang="de-DE"/>
          </a:p>
        </p:txBody>
      </p:sp>
    </p:spTree>
    <p:extLst>
      <p:ext uri="{BB962C8B-B14F-4D97-AF65-F5344CB8AC3E}">
        <p14:creationId xmlns:p14="http://schemas.microsoft.com/office/powerpoint/2010/main" val="40691208"/>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531603" y="3867398"/>
            <a:ext cx="7128335" cy="2046040"/>
          </a:xfrm>
        </p:spPr>
        <p:txBody>
          <a:bodyPr anchor="t" anchorCtr="0"/>
          <a:lstStyle>
            <a:lvl1pPr algn="l">
              <a:lnSpc>
                <a:spcPct val="95000"/>
              </a:lnSpc>
              <a:spcBef>
                <a:spcPts val="0"/>
              </a:spcBef>
              <a:spcAft>
                <a:spcPts val="0"/>
              </a:spcAft>
              <a:defRPr sz="2700" b="1">
                <a:solidFill>
                  <a:schemeClr val="bg1"/>
                </a:solidFill>
              </a:defRPr>
            </a:lvl1pPr>
          </a:lstStyle>
          <a:p>
            <a:endParaRPr lang="en-US" noProof="0"/>
          </a:p>
        </p:txBody>
      </p:sp>
      <p:sp>
        <p:nvSpPr>
          <p:cNvPr id="3" name="Untertitel 2"/>
          <p:cNvSpPr>
            <a:spLocks noGrp="1"/>
          </p:cNvSpPr>
          <p:nvPr>
            <p:ph type="subTitle" idx="1"/>
          </p:nvPr>
        </p:nvSpPr>
        <p:spPr>
          <a:xfrm>
            <a:off x="2531603" y="3133030"/>
            <a:ext cx="7128335" cy="571302"/>
          </a:xfrm>
        </p:spPr>
        <p:txBody>
          <a:bodyPr anchor="b" anchorCtr="0"/>
          <a:lstStyle>
            <a:lvl1pPr marL="0" indent="0" algn="l">
              <a:spcBef>
                <a:spcPts val="0"/>
              </a:spcBef>
              <a:spcAft>
                <a:spcPts val="0"/>
              </a:spcAft>
              <a:buNone/>
              <a:defRPr sz="900"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noProof="0"/>
          </a:p>
        </p:txBody>
      </p:sp>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811" y="484535"/>
            <a:ext cx="684661" cy="513016"/>
          </a:xfrm>
          <a:prstGeom prst="rect">
            <a:avLst/>
          </a:prstGeom>
        </p:spPr>
      </p:pic>
      <p:pic>
        <p:nvPicPr>
          <p:cNvPr id="9" name="Grafik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194" y="6230169"/>
            <a:ext cx="1188715" cy="126346"/>
          </a:xfrm>
          <a:prstGeom prst="rect">
            <a:avLst/>
          </a:prstGeom>
        </p:spPr>
      </p:pic>
    </p:spTree>
    <p:extLst>
      <p:ext uri="{BB962C8B-B14F-4D97-AF65-F5344CB8AC3E}">
        <p14:creationId xmlns:p14="http://schemas.microsoft.com/office/powerpoint/2010/main" val="2569229723"/>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noProof="0"/>
          </a:p>
        </p:txBody>
      </p:sp>
      <p:sp>
        <p:nvSpPr>
          <p:cNvPr id="3" name="Inhaltsplatzhalter 2"/>
          <p:cNvSpPr>
            <a:spLocks noGrp="1"/>
          </p:cNvSpPr>
          <p:nvPr>
            <p:ph idx="1"/>
          </p:nvPr>
        </p:nvSpPr>
        <p:spPr/>
        <p:txBody>
          <a:bodyPr/>
          <a:lstStyle/>
          <a:p>
            <a:pPr lvl="0"/>
            <a:endParaRPr lang="en-US" noProof="0"/>
          </a:p>
        </p:txBody>
      </p:sp>
      <p:sp>
        <p:nvSpPr>
          <p:cNvPr id="5" name="Fußzeilenplatzhalter 4"/>
          <p:cNvSpPr>
            <a:spLocks noGrp="1"/>
          </p:cNvSpPr>
          <p:nvPr>
            <p:ph type="ftr" sz="quarter" idx="11"/>
          </p:nvPr>
        </p:nvSpPr>
        <p:spPr/>
        <p:txBody>
          <a:bodyPr/>
          <a:lstStyle/>
          <a:p>
            <a:r>
              <a:rPr lang="en-US" noProof="0"/>
              <a:t>Property of Sonova. Confidential -Do Not Distribute</a:t>
            </a:r>
          </a:p>
        </p:txBody>
      </p:sp>
      <p:sp>
        <p:nvSpPr>
          <p:cNvPr id="6" name="Foliennummernplatzhalter 5"/>
          <p:cNvSpPr>
            <a:spLocks noGrp="1"/>
          </p:cNvSpPr>
          <p:nvPr>
            <p:ph type="sldNum" sz="quarter" idx="12"/>
          </p:nvPr>
        </p:nvSpPr>
        <p:spPr/>
        <p:txBody>
          <a:bodyPr/>
          <a:lstStyle/>
          <a:p>
            <a:fld id="{982BCA0A-7ABF-4912-BC59-85D880278D01}" type="slidenum">
              <a:rPr lang="en-US" noProof="0" smtClean="0"/>
              <a:t>‹#›</a:t>
            </a:fld>
            <a:endParaRPr lang="en-US" noProof="0"/>
          </a:p>
        </p:txBody>
      </p:sp>
    </p:spTree>
    <p:extLst>
      <p:ext uri="{BB962C8B-B14F-4D97-AF65-F5344CB8AC3E}">
        <p14:creationId xmlns:p14="http://schemas.microsoft.com/office/powerpoint/2010/main" val="1021548806"/>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4CB4C-5461-3BCC-B892-9D478605C4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1EEC01-E521-D273-BF11-C0E093A1F2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CFCE73-2D4D-3B32-6EF9-A20D279635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B5A527-B845-0542-E3DF-3C02C24321C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4A0F2A7-0D11-79A8-B97C-8A6044745855}"/>
              </a:ext>
            </a:extLst>
          </p:cNvPr>
          <p:cNvSpPr>
            <a:spLocks noGrp="1"/>
          </p:cNvSpPr>
          <p:nvPr>
            <p:ph type="ftr" sz="quarter" idx="11"/>
          </p:nvPr>
        </p:nvSpPr>
        <p:spPr/>
        <p:txBody>
          <a:bodyPr/>
          <a:lstStyle/>
          <a:p>
            <a:r>
              <a:rPr lang="en-US"/>
              <a:t>Property of Sonova. Confidential -Do Not Distribute</a:t>
            </a:r>
          </a:p>
        </p:txBody>
      </p:sp>
      <p:sp>
        <p:nvSpPr>
          <p:cNvPr id="7" name="Slide Number Placeholder 6">
            <a:extLst>
              <a:ext uri="{FF2B5EF4-FFF2-40B4-BE49-F238E27FC236}">
                <a16:creationId xmlns:a16="http://schemas.microsoft.com/office/drawing/2014/main" id="{1066198B-8131-32A8-3E61-92C16B6A82C2}"/>
              </a:ext>
            </a:extLst>
          </p:cNvPr>
          <p:cNvSpPr>
            <a:spLocks noGrp="1"/>
          </p:cNvSpPr>
          <p:nvPr>
            <p:ph type="sldNum" sz="quarter" idx="12"/>
          </p:nvPr>
        </p:nvSpPr>
        <p:spPr/>
        <p:txBody>
          <a:bodyPr/>
          <a:lstStyle/>
          <a:p>
            <a:fld id="{7337789C-7B06-4F0E-943D-3364E8B040C4}" type="slidenum">
              <a:rPr lang="en-US" smtClean="0"/>
              <a:t>‹#›</a:t>
            </a:fld>
            <a:endParaRPr lang="en-US"/>
          </a:p>
        </p:txBody>
      </p:sp>
    </p:spTree>
    <p:extLst>
      <p:ext uri="{BB962C8B-B14F-4D97-AF65-F5344CB8AC3E}">
        <p14:creationId xmlns:p14="http://schemas.microsoft.com/office/powerpoint/2010/main" val="13256236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grey)">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noProof="0"/>
          </a:p>
        </p:txBody>
      </p:sp>
      <p:sp>
        <p:nvSpPr>
          <p:cNvPr id="3" name="Inhaltsplatzhalter 2"/>
          <p:cNvSpPr>
            <a:spLocks noGrp="1"/>
          </p:cNvSpPr>
          <p:nvPr>
            <p:ph idx="1"/>
          </p:nvPr>
        </p:nvSpPr>
        <p:spPr/>
        <p:txBody>
          <a:bodyPr/>
          <a:lstStyle/>
          <a:p>
            <a:pPr lvl="0"/>
            <a:endParaRPr lang="en-US" noProof="0"/>
          </a:p>
        </p:txBody>
      </p:sp>
      <p:sp>
        <p:nvSpPr>
          <p:cNvPr id="5" name="Fußzeilenplatzhalter 4"/>
          <p:cNvSpPr>
            <a:spLocks noGrp="1"/>
          </p:cNvSpPr>
          <p:nvPr>
            <p:ph type="ftr" sz="quarter" idx="11"/>
          </p:nvPr>
        </p:nvSpPr>
        <p:spPr/>
        <p:txBody>
          <a:bodyPr/>
          <a:lstStyle/>
          <a:p>
            <a:r>
              <a:rPr lang="en-US" noProof="0"/>
              <a:t>Property of Sonova. Confidential -Do Not Distribute</a:t>
            </a:r>
          </a:p>
        </p:txBody>
      </p:sp>
      <p:sp>
        <p:nvSpPr>
          <p:cNvPr id="6" name="Foliennummernplatzhalter 5"/>
          <p:cNvSpPr>
            <a:spLocks noGrp="1"/>
          </p:cNvSpPr>
          <p:nvPr>
            <p:ph type="sldNum" sz="quarter" idx="12"/>
          </p:nvPr>
        </p:nvSpPr>
        <p:spPr/>
        <p:txBody>
          <a:bodyPr/>
          <a:lstStyle/>
          <a:p>
            <a:fld id="{982BCA0A-7ABF-4912-BC59-85D880278D01}" type="slidenum">
              <a:rPr lang="en-US" noProof="0" smtClean="0"/>
              <a:t>‹#›</a:t>
            </a:fld>
            <a:endParaRPr lang="en-US" noProof="0"/>
          </a:p>
        </p:txBody>
      </p:sp>
    </p:spTree>
    <p:extLst>
      <p:ext uri="{BB962C8B-B14F-4D97-AF65-F5344CB8AC3E}">
        <p14:creationId xmlns:p14="http://schemas.microsoft.com/office/powerpoint/2010/main" val="829036767"/>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Title and Content (blu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1"/>
                </a:solidFill>
              </a:defRPr>
            </a:lvl1pPr>
          </a:lstStyle>
          <a:p>
            <a:endParaRPr lang="en-US" noProof="0"/>
          </a:p>
        </p:txBody>
      </p:sp>
      <p:sp>
        <p:nvSpPr>
          <p:cNvPr id="3" name="Inhaltsplatzhalter 2"/>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endParaRPr lang="en-US" noProof="0"/>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en-US" noProof="0"/>
              <a:t>Property of Sonova. Confidential -Do Not Distribute</a:t>
            </a:r>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982BCA0A-7ABF-4912-BC59-85D880278D01}" type="slidenum">
              <a:rPr lang="en-US" noProof="0" smtClean="0"/>
              <a:pPr/>
              <a:t>‹#›</a:t>
            </a:fld>
            <a:endParaRPr lang="en-US" noProof="0"/>
          </a:p>
        </p:txBody>
      </p:sp>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188" y="500670"/>
            <a:ext cx="432000" cy="323697"/>
          </a:xfrm>
          <a:prstGeom prst="rect">
            <a:avLst/>
          </a:prstGeom>
        </p:spPr>
      </p:pic>
    </p:spTree>
    <p:extLst>
      <p:ext uri="{BB962C8B-B14F-4D97-AF65-F5344CB8AC3E}">
        <p14:creationId xmlns:p14="http://schemas.microsoft.com/office/powerpoint/2010/main" val="1219987034"/>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9" name="Textplatzhalter 7"/>
          <p:cNvSpPr>
            <a:spLocks noGrp="1"/>
          </p:cNvSpPr>
          <p:nvPr>
            <p:ph type="body" sz="quarter" idx="14"/>
          </p:nvPr>
        </p:nvSpPr>
        <p:spPr>
          <a:xfrm>
            <a:off x="658814" y="3142945"/>
            <a:ext cx="9001124" cy="3022905"/>
          </a:xfrm>
        </p:spPr>
        <p:txBody>
          <a:bodyPr numCol="2" spcCol="360000"/>
          <a:lstStyle>
            <a:lvl1pPr>
              <a:spcAft>
                <a:spcPts val="0"/>
              </a:spcAft>
              <a:defRPr sz="1200"/>
            </a:lvl1pPr>
            <a:lvl2pPr>
              <a:spcAft>
                <a:spcPts val="0"/>
              </a:spcAft>
              <a:defRPr sz="1200"/>
            </a:lvl2pPr>
            <a:lvl3pPr>
              <a:spcAft>
                <a:spcPts val="0"/>
              </a:spcAft>
              <a:defRPr sz="1200"/>
            </a:lvl3pPr>
            <a:lvl4pPr>
              <a:spcAft>
                <a:spcPts val="0"/>
              </a:spcAft>
              <a:defRPr sz="1200"/>
            </a:lvl4pPr>
            <a:lvl5pPr>
              <a:spcAft>
                <a:spcPts val="0"/>
              </a:spcAft>
              <a:defRPr sz="1200"/>
            </a:lvl5pPr>
          </a:lstStyle>
          <a:p>
            <a:pPr lvl="0"/>
            <a:endParaRPr lang="en-US" noProof="0"/>
          </a:p>
        </p:txBody>
      </p:sp>
      <p:sp>
        <p:nvSpPr>
          <p:cNvPr id="2" name="Titel 1"/>
          <p:cNvSpPr>
            <a:spLocks noGrp="1"/>
          </p:cNvSpPr>
          <p:nvPr>
            <p:ph type="title"/>
          </p:nvPr>
        </p:nvSpPr>
        <p:spPr/>
        <p:txBody>
          <a:bodyPr/>
          <a:lstStyle/>
          <a:p>
            <a:endParaRPr lang="en-US" noProof="0"/>
          </a:p>
        </p:txBody>
      </p:sp>
      <p:sp>
        <p:nvSpPr>
          <p:cNvPr id="5" name="Fußzeilenplatzhalter 4"/>
          <p:cNvSpPr>
            <a:spLocks noGrp="1"/>
          </p:cNvSpPr>
          <p:nvPr>
            <p:ph type="ftr" sz="quarter" idx="11"/>
          </p:nvPr>
        </p:nvSpPr>
        <p:spPr/>
        <p:txBody>
          <a:bodyPr/>
          <a:lstStyle/>
          <a:p>
            <a:r>
              <a:rPr lang="en-US" noProof="0"/>
              <a:t>Property of Sonova. Confidential -Do Not Distribute</a:t>
            </a:r>
          </a:p>
        </p:txBody>
      </p:sp>
      <p:sp>
        <p:nvSpPr>
          <p:cNvPr id="6" name="Foliennummernplatzhalter 5"/>
          <p:cNvSpPr>
            <a:spLocks noGrp="1"/>
          </p:cNvSpPr>
          <p:nvPr>
            <p:ph type="sldNum" sz="quarter" idx="12"/>
          </p:nvPr>
        </p:nvSpPr>
        <p:spPr/>
        <p:txBody>
          <a:bodyPr/>
          <a:lstStyle/>
          <a:p>
            <a:fld id="{982BCA0A-7ABF-4912-BC59-85D880278D01}" type="slidenum">
              <a:rPr lang="en-US" noProof="0" smtClean="0"/>
              <a:t>‹#›</a:t>
            </a:fld>
            <a:endParaRPr lang="en-US" noProof="0"/>
          </a:p>
        </p:txBody>
      </p:sp>
      <p:sp>
        <p:nvSpPr>
          <p:cNvPr id="8" name="Textplatzhalter 7"/>
          <p:cNvSpPr>
            <a:spLocks noGrp="1"/>
          </p:cNvSpPr>
          <p:nvPr>
            <p:ph type="body" sz="quarter" idx="13"/>
          </p:nvPr>
        </p:nvSpPr>
        <p:spPr>
          <a:xfrm>
            <a:off x="658814" y="1196752"/>
            <a:ext cx="9001124" cy="1838343"/>
          </a:xfrm>
        </p:spPr>
        <p:txBody>
          <a:bodyPr/>
          <a:lstStyle/>
          <a:p>
            <a:pPr lvl="0"/>
            <a:endParaRPr lang="en-US" noProof="0"/>
          </a:p>
        </p:txBody>
      </p:sp>
    </p:spTree>
    <p:extLst>
      <p:ext uri="{BB962C8B-B14F-4D97-AF65-F5344CB8AC3E}">
        <p14:creationId xmlns:p14="http://schemas.microsoft.com/office/powerpoint/2010/main" val="1147715143"/>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9" name="Textplatzhalter 7"/>
          <p:cNvSpPr>
            <a:spLocks noGrp="1"/>
          </p:cNvSpPr>
          <p:nvPr>
            <p:ph type="body" sz="quarter" idx="14"/>
          </p:nvPr>
        </p:nvSpPr>
        <p:spPr>
          <a:xfrm>
            <a:off x="658814" y="1223703"/>
            <a:ext cx="10874374" cy="4942148"/>
          </a:xfrm>
        </p:spPr>
        <p:txBody>
          <a:bodyPr numCol="3" spcCol="360000"/>
          <a:lstStyle>
            <a:lvl1pPr>
              <a:spcAft>
                <a:spcPts val="0"/>
              </a:spcAft>
              <a:defRPr sz="1200"/>
            </a:lvl1pPr>
            <a:lvl2pPr>
              <a:spcAft>
                <a:spcPts val="0"/>
              </a:spcAft>
              <a:defRPr sz="1200"/>
            </a:lvl2pPr>
            <a:lvl3pPr>
              <a:spcAft>
                <a:spcPts val="0"/>
              </a:spcAft>
              <a:defRPr sz="1200"/>
            </a:lvl3pPr>
            <a:lvl4pPr>
              <a:spcAft>
                <a:spcPts val="0"/>
              </a:spcAft>
              <a:defRPr sz="1200"/>
            </a:lvl4pPr>
            <a:lvl5pPr>
              <a:spcAft>
                <a:spcPts val="0"/>
              </a:spcAft>
              <a:defRPr sz="1200"/>
            </a:lvl5pPr>
          </a:lstStyle>
          <a:p>
            <a:pPr lvl="0"/>
            <a:endParaRPr lang="en-US" noProof="0"/>
          </a:p>
        </p:txBody>
      </p:sp>
      <p:sp>
        <p:nvSpPr>
          <p:cNvPr id="2" name="Titel 1"/>
          <p:cNvSpPr>
            <a:spLocks noGrp="1"/>
          </p:cNvSpPr>
          <p:nvPr>
            <p:ph type="title"/>
          </p:nvPr>
        </p:nvSpPr>
        <p:spPr/>
        <p:txBody>
          <a:bodyPr/>
          <a:lstStyle/>
          <a:p>
            <a:endParaRPr lang="en-US" noProof="0"/>
          </a:p>
        </p:txBody>
      </p:sp>
      <p:sp>
        <p:nvSpPr>
          <p:cNvPr id="5" name="Fußzeilenplatzhalter 4"/>
          <p:cNvSpPr>
            <a:spLocks noGrp="1"/>
          </p:cNvSpPr>
          <p:nvPr>
            <p:ph type="ftr" sz="quarter" idx="11"/>
          </p:nvPr>
        </p:nvSpPr>
        <p:spPr/>
        <p:txBody>
          <a:bodyPr/>
          <a:lstStyle/>
          <a:p>
            <a:r>
              <a:rPr lang="en-US" noProof="0"/>
              <a:t>Property of Sonova. Confidential -Do Not Distribute</a:t>
            </a:r>
          </a:p>
        </p:txBody>
      </p:sp>
      <p:sp>
        <p:nvSpPr>
          <p:cNvPr id="6" name="Foliennummernplatzhalter 5"/>
          <p:cNvSpPr>
            <a:spLocks noGrp="1"/>
          </p:cNvSpPr>
          <p:nvPr>
            <p:ph type="sldNum" sz="quarter" idx="12"/>
          </p:nvPr>
        </p:nvSpPr>
        <p:spPr/>
        <p:txBody>
          <a:bodyPr/>
          <a:lstStyle/>
          <a:p>
            <a:fld id="{982BCA0A-7ABF-4912-BC59-85D880278D01}" type="slidenum">
              <a:rPr lang="en-US" noProof="0" smtClean="0"/>
              <a:t>‹#›</a:t>
            </a:fld>
            <a:endParaRPr lang="en-US" noProof="0"/>
          </a:p>
        </p:txBody>
      </p:sp>
    </p:spTree>
    <p:extLst>
      <p:ext uri="{BB962C8B-B14F-4D97-AF65-F5344CB8AC3E}">
        <p14:creationId xmlns:p14="http://schemas.microsoft.com/office/powerpoint/2010/main" val="2823542290"/>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noProof="0"/>
          </a:p>
        </p:txBody>
      </p:sp>
      <p:sp>
        <p:nvSpPr>
          <p:cNvPr id="4" name="Fußzeilenplatzhalter 3"/>
          <p:cNvSpPr>
            <a:spLocks noGrp="1"/>
          </p:cNvSpPr>
          <p:nvPr>
            <p:ph type="ftr" sz="quarter" idx="11"/>
          </p:nvPr>
        </p:nvSpPr>
        <p:spPr/>
        <p:txBody>
          <a:bodyPr/>
          <a:lstStyle/>
          <a:p>
            <a:r>
              <a:rPr lang="en-US" noProof="0"/>
              <a:t>Property of Sonova. Confidential -Do Not Distribute</a:t>
            </a:r>
          </a:p>
        </p:txBody>
      </p:sp>
      <p:sp>
        <p:nvSpPr>
          <p:cNvPr id="5" name="Foliennummernplatzhalter 4"/>
          <p:cNvSpPr>
            <a:spLocks noGrp="1"/>
          </p:cNvSpPr>
          <p:nvPr>
            <p:ph type="sldNum" sz="quarter" idx="12"/>
          </p:nvPr>
        </p:nvSpPr>
        <p:spPr/>
        <p:txBody>
          <a:bodyPr/>
          <a:lstStyle/>
          <a:p>
            <a:fld id="{982BCA0A-7ABF-4912-BC59-85D880278D01}" type="slidenum">
              <a:rPr lang="en-US" noProof="0" smtClean="0"/>
              <a:t>‹#›</a:t>
            </a:fld>
            <a:endParaRPr lang="en-US" noProof="0"/>
          </a:p>
        </p:txBody>
      </p:sp>
    </p:spTree>
    <p:extLst>
      <p:ext uri="{BB962C8B-B14F-4D97-AF65-F5344CB8AC3E}">
        <p14:creationId xmlns:p14="http://schemas.microsoft.com/office/powerpoint/2010/main" val="32714813"/>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r>
              <a:rPr lang="en-US" noProof="0"/>
              <a:t>Property of Sonova. Confidential -Do Not Distribute</a:t>
            </a:r>
          </a:p>
        </p:txBody>
      </p:sp>
      <p:sp>
        <p:nvSpPr>
          <p:cNvPr id="4" name="Foliennummernplatzhalter 3"/>
          <p:cNvSpPr>
            <a:spLocks noGrp="1"/>
          </p:cNvSpPr>
          <p:nvPr>
            <p:ph type="sldNum" sz="quarter" idx="12"/>
          </p:nvPr>
        </p:nvSpPr>
        <p:spPr/>
        <p:txBody>
          <a:bodyPr/>
          <a:lstStyle/>
          <a:p>
            <a:fld id="{982BCA0A-7ABF-4912-BC59-85D880278D01}" type="slidenum">
              <a:rPr lang="en-US" noProof="0" smtClean="0"/>
              <a:t>‹#›</a:t>
            </a:fld>
            <a:endParaRPr lang="en-US" noProof="0"/>
          </a:p>
        </p:txBody>
      </p:sp>
    </p:spTree>
    <p:extLst>
      <p:ext uri="{BB962C8B-B14F-4D97-AF65-F5344CB8AC3E}">
        <p14:creationId xmlns:p14="http://schemas.microsoft.com/office/powerpoint/2010/main" val="3865003113"/>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2 Pictures 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noProof="0"/>
          </a:p>
        </p:txBody>
      </p:sp>
      <p:sp>
        <p:nvSpPr>
          <p:cNvPr id="4" name="Fußzeilenplatzhalter 3"/>
          <p:cNvSpPr>
            <a:spLocks noGrp="1"/>
          </p:cNvSpPr>
          <p:nvPr>
            <p:ph type="ftr" sz="quarter" idx="11"/>
          </p:nvPr>
        </p:nvSpPr>
        <p:spPr/>
        <p:txBody>
          <a:bodyPr/>
          <a:lstStyle/>
          <a:p>
            <a:r>
              <a:rPr lang="en-US" noProof="0"/>
              <a:t>Property of Sonova. Confidential -Do Not Distribute</a:t>
            </a:r>
          </a:p>
        </p:txBody>
      </p:sp>
      <p:sp>
        <p:nvSpPr>
          <p:cNvPr id="5" name="Foliennummernplatzhalter 4"/>
          <p:cNvSpPr>
            <a:spLocks noGrp="1"/>
          </p:cNvSpPr>
          <p:nvPr>
            <p:ph type="sldNum" sz="quarter" idx="12"/>
          </p:nvPr>
        </p:nvSpPr>
        <p:spPr/>
        <p:txBody>
          <a:bodyPr/>
          <a:lstStyle/>
          <a:p>
            <a:fld id="{982BCA0A-7ABF-4912-BC59-85D880278D01}" type="slidenum">
              <a:rPr lang="en-US" noProof="0" smtClean="0"/>
              <a:t>‹#›</a:t>
            </a:fld>
            <a:endParaRPr lang="en-US" noProof="0"/>
          </a:p>
        </p:txBody>
      </p:sp>
      <p:sp>
        <p:nvSpPr>
          <p:cNvPr id="7" name="Bildplatzhalter 10"/>
          <p:cNvSpPr>
            <a:spLocks noGrp="1"/>
          </p:cNvSpPr>
          <p:nvPr>
            <p:ph type="pic" sz="quarter" idx="13"/>
          </p:nvPr>
        </p:nvSpPr>
        <p:spPr>
          <a:xfrm>
            <a:off x="658813" y="1233489"/>
            <a:ext cx="7147669" cy="4679950"/>
          </a:xfrm>
          <a:solidFill>
            <a:schemeClr val="accent3"/>
          </a:solidFill>
        </p:spPr>
        <p:txBody>
          <a:bodyPr anchor="ctr"/>
          <a:lstStyle>
            <a:lvl1pPr marL="0" indent="0" algn="ctr">
              <a:buNone/>
              <a:defRPr/>
            </a:lvl1pPr>
          </a:lstStyle>
          <a:p>
            <a:endParaRPr lang="en-US" noProof="0"/>
          </a:p>
        </p:txBody>
      </p:sp>
      <p:sp>
        <p:nvSpPr>
          <p:cNvPr id="8" name="Textplatzhalter 7"/>
          <p:cNvSpPr>
            <a:spLocks noGrp="1"/>
          </p:cNvSpPr>
          <p:nvPr>
            <p:ph type="body" sz="quarter" idx="14"/>
          </p:nvPr>
        </p:nvSpPr>
        <p:spPr>
          <a:xfrm>
            <a:off x="658813" y="6003183"/>
            <a:ext cx="7147669" cy="306137"/>
          </a:xfrm>
        </p:spPr>
        <p:txBody>
          <a:bodyPr/>
          <a:lstStyle>
            <a:lvl1pPr marL="0" indent="0">
              <a:spcAft>
                <a:spcPts val="0"/>
              </a:spcAft>
              <a:buNone/>
              <a:defRPr sz="1050"/>
            </a:lvl1pPr>
            <a:lvl2pPr marL="222250" indent="0">
              <a:buNone/>
              <a:defRPr/>
            </a:lvl2pPr>
          </a:lstStyle>
          <a:p>
            <a:pPr lvl="0"/>
            <a:endParaRPr lang="en-US" noProof="0"/>
          </a:p>
        </p:txBody>
      </p:sp>
      <p:sp>
        <p:nvSpPr>
          <p:cNvPr id="11" name="Bildplatzhalter 10"/>
          <p:cNvSpPr>
            <a:spLocks noGrp="1"/>
          </p:cNvSpPr>
          <p:nvPr>
            <p:ph type="pic" sz="quarter" idx="17"/>
          </p:nvPr>
        </p:nvSpPr>
        <p:spPr>
          <a:xfrm>
            <a:off x="8112225" y="1233489"/>
            <a:ext cx="3420963" cy="4679950"/>
          </a:xfrm>
          <a:solidFill>
            <a:schemeClr val="accent3"/>
          </a:solidFill>
        </p:spPr>
        <p:txBody>
          <a:bodyPr anchor="ctr"/>
          <a:lstStyle>
            <a:lvl1pPr marL="0" indent="0" algn="ctr">
              <a:buNone/>
              <a:defRPr/>
            </a:lvl1pPr>
          </a:lstStyle>
          <a:p>
            <a:endParaRPr lang="en-US" noProof="0"/>
          </a:p>
        </p:txBody>
      </p:sp>
      <p:sp>
        <p:nvSpPr>
          <p:cNvPr id="12" name="Textplatzhalter 7"/>
          <p:cNvSpPr>
            <a:spLocks noGrp="1"/>
          </p:cNvSpPr>
          <p:nvPr>
            <p:ph type="body" sz="quarter" idx="18"/>
          </p:nvPr>
        </p:nvSpPr>
        <p:spPr>
          <a:xfrm>
            <a:off x="8112225" y="6003183"/>
            <a:ext cx="3420963" cy="306137"/>
          </a:xfrm>
        </p:spPr>
        <p:txBody>
          <a:bodyPr/>
          <a:lstStyle>
            <a:lvl1pPr marL="0" indent="0">
              <a:spcAft>
                <a:spcPts val="0"/>
              </a:spcAft>
              <a:buNone/>
              <a:defRPr sz="1050"/>
            </a:lvl1pPr>
            <a:lvl2pPr marL="222250" indent="0">
              <a:buNone/>
              <a:defRPr/>
            </a:lvl2pPr>
          </a:lstStyle>
          <a:p>
            <a:pPr lvl="0"/>
            <a:endParaRPr lang="en-US" noProof="0"/>
          </a:p>
        </p:txBody>
      </p:sp>
    </p:spTree>
    <p:extLst>
      <p:ext uri="{BB962C8B-B14F-4D97-AF65-F5344CB8AC3E}">
        <p14:creationId xmlns:p14="http://schemas.microsoft.com/office/powerpoint/2010/main" val="1437618848"/>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 Pictures B">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noProof="0"/>
          </a:p>
        </p:txBody>
      </p:sp>
      <p:sp>
        <p:nvSpPr>
          <p:cNvPr id="4" name="Fußzeilenplatzhalter 3"/>
          <p:cNvSpPr>
            <a:spLocks noGrp="1"/>
          </p:cNvSpPr>
          <p:nvPr>
            <p:ph type="ftr" sz="quarter" idx="11"/>
          </p:nvPr>
        </p:nvSpPr>
        <p:spPr/>
        <p:txBody>
          <a:bodyPr/>
          <a:lstStyle/>
          <a:p>
            <a:r>
              <a:rPr lang="en-US" noProof="0"/>
              <a:t>Property of Sonova. Confidential -Do Not Distribute</a:t>
            </a:r>
          </a:p>
        </p:txBody>
      </p:sp>
      <p:sp>
        <p:nvSpPr>
          <p:cNvPr id="5" name="Foliennummernplatzhalter 4"/>
          <p:cNvSpPr>
            <a:spLocks noGrp="1"/>
          </p:cNvSpPr>
          <p:nvPr>
            <p:ph type="sldNum" sz="quarter" idx="12"/>
          </p:nvPr>
        </p:nvSpPr>
        <p:spPr/>
        <p:txBody>
          <a:bodyPr/>
          <a:lstStyle/>
          <a:p>
            <a:fld id="{982BCA0A-7ABF-4912-BC59-85D880278D01}" type="slidenum">
              <a:rPr lang="en-US" noProof="0" smtClean="0"/>
              <a:t>‹#›</a:t>
            </a:fld>
            <a:endParaRPr lang="en-US" noProof="0"/>
          </a:p>
        </p:txBody>
      </p:sp>
      <p:sp>
        <p:nvSpPr>
          <p:cNvPr id="7" name="Bildplatzhalter 10"/>
          <p:cNvSpPr>
            <a:spLocks noGrp="1"/>
          </p:cNvSpPr>
          <p:nvPr>
            <p:ph type="pic" sz="quarter" idx="13"/>
          </p:nvPr>
        </p:nvSpPr>
        <p:spPr>
          <a:xfrm>
            <a:off x="658813" y="1233489"/>
            <a:ext cx="5293171" cy="3491655"/>
          </a:xfrm>
          <a:solidFill>
            <a:schemeClr val="accent3"/>
          </a:solidFill>
        </p:spPr>
        <p:txBody>
          <a:bodyPr anchor="ctr"/>
          <a:lstStyle>
            <a:lvl1pPr marL="0" indent="0" algn="ctr">
              <a:buNone/>
              <a:defRPr/>
            </a:lvl1pPr>
          </a:lstStyle>
          <a:p>
            <a:endParaRPr lang="en-US" noProof="0"/>
          </a:p>
        </p:txBody>
      </p:sp>
      <p:sp>
        <p:nvSpPr>
          <p:cNvPr id="8" name="Textplatzhalter 7"/>
          <p:cNvSpPr>
            <a:spLocks noGrp="1"/>
          </p:cNvSpPr>
          <p:nvPr>
            <p:ph type="body" sz="quarter" idx="14"/>
          </p:nvPr>
        </p:nvSpPr>
        <p:spPr>
          <a:xfrm>
            <a:off x="658813" y="4815050"/>
            <a:ext cx="5293171" cy="1350799"/>
          </a:xfrm>
        </p:spPr>
        <p:txBody>
          <a:bodyPr/>
          <a:lstStyle>
            <a:lvl1pPr marL="0" indent="0">
              <a:spcAft>
                <a:spcPts val="0"/>
              </a:spcAft>
              <a:buNone/>
              <a:defRPr sz="1050"/>
            </a:lvl1pPr>
            <a:lvl2pPr marL="222250" indent="0">
              <a:buNone/>
              <a:defRPr/>
            </a:lvl2pPr>
          </a:lstStyle>
          <a:p>
            <a:pPr lvl="0"/>
            <a:endParaRPr lang="en-US" noProof="0"/>
          </a:p>
        </p:txBody>
      </p:sp>
      <p:sp>
        <p:nvSpPr>
          <p:cNvPr id="11" name="Bildplatzhalter 10"/>
          <p:cNvSpPr>
            <a:spLocks noGrp="1"/>
          </p:cNvSpPr>
          <p:nvPr>
            <p:ph type="pic" sz="quarter" idx="17"/>
          </p:nvPr>
        </p:nvSpPr>
        <p:spPr>
          <a:xfrm>
            <a:off x="6240017" y="1233489"/>
            <a:ext cx="5293172" cy="3491655"/>
          </a:xfrm>
          <a:solidFill>
            <a:schemeClr val="accent3"/>
          </a:solidFill>
        </p:spPr>
        <p:txBody>
          <a:bodyPr anchor="ctr"/>
          <a:lstStyle>
            <a:lvl1pPr marL="0" indent="0" algn="ctr">
              <a:buNone/>
              <a:defRPr/>
            </a:lvl1pPr>
          </a:lstStyle>
          <a:p>
            <a:endParaRPr lang="en-US" noProof="0"/>
          </a:p>
        </p:txBody>
      </p:sp>
      <p:sp>
        <p:nvSpPr>
          <p:cNvPr id="12" name="Textplatzhalter 7"/>
          <p:cNvSpPr>
            <a:spLocks noGrp="1"/>
          </p:cNvSpPr>
          <p:nvPr>
            <p:ph type="body" sz="quarter" idx="18"/>
          </p:nvPr>
        </p:nvSpPr>
        <p:spPr>
          <a:xfrm>
            <a:off x="6240017" y="4815050"/>
            <a:ext cx="5293171" cy="1350799"/>
          </a:xfrm>
        </p:spPr>
        <p:txBody>
          <a:bodyPr/>
          <a:lstStyle>
            <a:lvl1pPr marL="0" indent="0">
              <a:spcAft>
                <a:spcPts val="0"/>
              </a:spcAft>
              <a:buNone/>
              <a:defRPr sz="1050"/>
            </a:lvl1pPr>
            <a:lvl2pPr marL="222250" indent="0">
              <a:buNone/>
              <a:defRPr/>
            </a:lvl2pPr>
          </a:lstStyle>
          <a:p>
            <a:pPr lvl="0"/>
            <a:endParaRPr lang="en-US" noProof="0"/>
          </a:p>
        </p:txBody>
      </p:sp>
    </p:spTree>
    <p:extLst>
      <p:ext uri="{BB962C8B-B14F-4D97-AF65-F5344CB8AC3E}">
        <p14:creationId xmlns:p14="http://schemas.microsoft.com/office/powerpoint/2010/main" val="1235893565"/>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3 Pictur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noProof="0"/>
          </a:p>
        </p:txBody>
      </p:sp>
      <p:sp>
        <p:nvSpPr>
          <p:cNvPr id="4" name="Fußzeilenplatzhalter 3"/>
          <p:cNvSpPr>
            <a:spLocks noGrp="1"/>
          </p:cNvSpPr>
          <p:nvPr>
            <p:ph type="ftr" sz="quarter" idx="11"/>
          </p:nvPr>
        </p:nvSpPr>
        <p:spPr/>
        <p:txBody>
          <a:bodyPr/>
          <a:lstStyle/>
          <a:p>
            <a:r>
              <a:rPr lang="en-US" noProof="0"/>
              <a:t>Property of Sonova. Confidential -Do Not Distribute</a:t>
            </a:r>
          </a:p>
        </p:txBody>
      </p:sp>
      <p:sp>
        <p:nvSpPr>
          <p:cNvPr id="5" name="Foliennummernplatzhalter 4"/>
          <p:cNvSpPr>
            <a:spLocks noGrp="1"/>
          </p:cNvSpPr>
          <p:nvPr>
            <p:ph type="sldNum" sz="quarter" idx="12"/>
          </p:nvPr>
        </p:nvSpPr>
        <p:spPr/>
        <p:txBody>
          <a:bodyPr/>
          <a:lstStyle/>
          <a:p>
            <a:fld id="{982BCA0A-7ABF-4912-BC59-85D880278D01}" type="slidenum">
              <a:rPr lang="en-US" noProof="0" smtClean="0"/>
              <a:t>‹#›</a:t>
            </a:fld>
            <a:endParaRPr lang="en-US" noProof="0"/>
          </a:p>
        </p:txBody>
      </p:sp>
      <p:sp>
        <p:nvSpPr>
          <p:cNvPr id="7" name="Bildplatzhalter 10"/>
          <p:cNvSpPr>
            <a:spLocks noGrp="1"/>
          </p:cNvSpPr>
          <p:nvPr>
            <p:ph type="pic" sz="quarter" idx="13"/>
          </p:nvPr>
        </p:nvSpPr>
        <p:spPr>
          <a:xfrm>
            <a:off x="658813" y="1233489"/>
            <a:ext cx="3420963" cy="4679950"/>
          </a:xfrm>
          <a:solidFill>
            <a:schemeClr val="accent3"/>
          </a:solidFill>
        </p:spPr>
        <p:txBody>
          <a:bodyPr anchor="ctr"/>
          <a:lstStyle>
            <a:lvl1pPr marL="0" indent="0" algn="ctr">
              <a:buNone/>
              <a:defRPr/>
            </a:lvl1pPr>
          </a:lstStyle>
          <a:p>
            <a:endParaRPr lang="en-US" noProof="0"/>
          </a:p>
        </p:txBody>
      </p:sp>
      <p:sp>
        <p:nvSpPr>
          <p:cNvPr id="8" name="Textplatzhalter 7"/>
          <p:cNvSpPr>
            <a:spLocks noGrp="1"/>
          </p:cNvSpPr>
          <p:nvPr>
            <p:ph type="body" sz="quarter" idx="14"/>
          </p:nvPr>
        </p:nvSpPr>
        <p:spPr>
          <a:xfrm>
            <a:off x="658813" y="6003183"/>
            <a:ext cx="3420963" cy="306137"/>
          </a:xfrm>
        </p:spPr>
        <p:txBody>
          <a:bodyPr/>
          <a:lstStyle>
            <a:lvl1pPr marL="0" indent="0">
              <a:spcAft>
                <a:spcPts val="0"/>
              </a:spcAft>
              <a:buNone/>
              <a:defRPr sz="1050"/>
            </a:lvl1pPr>
            <a:lvl2pPr marL="222250" indent="0">
              <a:buNone/>
              <a:defRPr/>
            </a:lvl2pPr>
          </a:lstStyle>
          <a:p>
            <a:pPr lvl="0"/>
            <a:endParaRPr lang="en-US" noProof="0"/>
          </a:p>
        </p:txBody>
      </p:sp>
      <p:sp>
        <p:nvSpPr>
          <p:cNvPr id="9" name="Bildplatzhalter 10"/>
          <p:cNvSpPr>
            <a:spLocks noGrp="1"/>
          </p:cNvSpPr>
          <p:nvPr>
            <p:ph type="pic" sz="quarter" idx="15"/>
          </p:nvPr>
        </p:nvSpPr>
        <p:spPr>
          <a:xfrm>
            <a:off x="4385519" y="1233489"/>
            <a:ext cx="3420963" cy="4679950"/>
          </a:xfrm>
          <a:solidFill>
            <a:schemeClr val="accent3"/>
          </a:solidFill>
        </p:spPr>
        <p:txBody>
          <a:bodyPr anchor="ctr"/>
          <a:lstStyle>
            <a:lvl1pPr marL="0" indent="0" algn="ctr">
              <a:buNone/>
              <a:defRPr/>
            </a:lvl1pPr>
          </a:lstStyle>
          <a:p>
            <a:endParaRPr lang="en-US" noProof="0"/>
          </a:p>
        </p:txBody>
      </p:sp>
      <p:sp>
        <p:nvSpPr>
          <p:cNvPr id="10" name="Textplatzhalter 7"/>
          <p:cNvSpPr>
            <a:spLocks noGrp="1"/>
          </p:cNvSpPr>
          <p:nvPr>
            <p:ph type="body" sz="quarter" idx="16"/>
          </p:nvPr>
        </p:nvSpPr>
        <p:spPr>
          <a:xfrm>
            <a:off x="4385519" y="6003183"/>
            <a:ext cx="3420963" cy="306137"/>
          </a:xfrm>
        </p:spPr>
        <p:txBody>
          <a:bodyPr/>
          <a:lstStyle>
            <a:lvl1pPr marL="0" indent="0">
              <a:spcAft>
                <a:spcPts val="0"/>
              </a:spcAft>
              <a:buNone/>
              <a:defRPr sz="1050"/>
            </a:lvl1pPr>
            <a:lvl2pPr marL="222250" indent="0">
              <a:buNone/>
              <a:defRPr/>
            </a:lvl2pPr>
          </a:lstStyle>
          <a:p>
            <a:pPr lvl="0"/>
            <a:endParaRPr lang="en-US" noProof="0"/>
          </a:p>
        </p:txBody>
      </p:sp>
      <p:sp>
        <p:nvSpPr>
          <p:cNvPr id="11" name="Bildplatzhalter 10"/>
          <p:cNvSpPr>
            <a:spLocks noGrp="1"/>
          </p:cNvSpPr>
          <p:nvPr>
            <p:ph type="pic" sz="quarter" idx="17"/>
          </p:nvPr>
        </p:nvSpPr>
        <p:spPr>
          <a:xfrm>
            <a:off x="8112225" y="1233489"/>
            <a:ext cx="3420963" cy="4679950"/>
          </a:xfrm>
          <a:solidFill>
            <a:schemeClr val="accent3"/>
          </a:solidFill>
        </p:spPr>
        <p:txBody>
          <a:bodyPr anchor="ctr"/>
          <a:lstStyle>
            <a:lvl1pPr marL="0" indent="0" algn="ctr">
              <a:buNone/>
              <a:defRPr/>
            </a:lvl1pPr>
          </a:lstStyle>
          <a:p>
            <a:endParaRPr lang="en-US" noProof="0"/>
          </a:p>
        </p:txBody>
      </p:sp>
      <p:sp>
        <p:nvSpPr>
          <p:cNvPr id="12" name="Textplatzhalter 7"/>
          <p:cNvSpPr>
            <a:spLocks noGrp="1"/>
          </p:cNvSpPr>
          <p:nvPr>
            <p:ph type="body" sz="quarter" idx="18"/>
          </p:nvPr>
        </p:nvSpPr>
        <p:spPr>
          <a:xfrm>
            <a:off x="8112225" y="6003183"/>
            <a:ext cx="3420963" cy="306137"/>
          </a:xfrm>
        </p:spPr>
        <p:txBody>
          <a:bodyPr/>
          <a:lstStyle>
            <a:lvl1pPr marL="0" indent="0">
              <a:spcAft>
                <a:spcPts val="0"/>
              </a:spcAft>
              <a:buNone/>
              <a:defRPr sz="1050"/>
            </a:lvl1pPr>
            <a:lvl2pPr marL="222250" indent="0">
              <a:buNone/>
              <a:defRPr/>
            </a:lvl2pPr>
          </a:lstStyle>
          <a:p>
            <a:pPr lvl="0"/>
            <a:endParaRPr lang="en-US" noProof="0"/>
          </a:p>
        </p:txBody>
      </p:sp>
    </p:spTree>
    <p:extLst>
      <p:ext uri="{BB962C8B-B14F-4D97-AF65-F5344CB8AC3E}">
        <p14:creationId xmlns:p14="http://schemas.microsoft.com/office/powerpoint/2010/main" val="405433747"/>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Content and Picture (dark)">
    <p:spTree>
      <p:nvGrpSpPr>
        <p:cNvPr id="1" name=""/>
        <p:cNvGrpSpPr/>
        <p:nvPr/>
      </p:nvGrpSpPr>
      <p:grpSpPr>
        <a:xfrm>
          <a:off x="0" y="0"/>
          <a:ext cx="0" cy="0"/>
          <a:chOff x="0" y="0"/>
          <a:chExt cx="0" cy="0"/>
        </a:xfrm>
      </p:grpSpPr>
      <p:sp>
        <p:nvSpPr>
          <p:cNvPr id="10" name="Bildplatzhalter 10"/>
          <p:cNvSpPr>
            <a:spLocks noGrp="1"/>
          </p:cNvSpPr>
          <p:nvPr>
            <p:ph type="pic" sz="quarter" idx="17"/>
          </p:nvPr>
        </p:nvSpPr>
        <p:spPr>
          <a:xfrm>
            <a:off x="8112225" y="0"/>
            <a:ext cx="4079775" cy="6857999"/>
          </a:xfrm>
          <a:solidFill>
            <a:schemeClr val="accent3"/>
          </a:solidFill>
        </p:spPr>
        <p:txBody>
          <a:bodyPr anchor="ctr"/>
          <a:lstStyle>
            <a:lvl1pPr marL="0" indent="0" algn="ctr">
              <a:buNone/>
              <a:defRPr/>
            </a:lvl1pPr>
          </a:lstStyle>
          <a:p>
            <a:endParaRPr lang="en-US" noProof="0"/>
          </a:p>
        </p:txBody>
      </p:sp>
      <p:sp>
        <p:nvSpPr>
          <p:cNvPr id="3" name="Inhaltsplatzhalter 2"/>
          <p:cNvSpPr>
            <a:spLocks noGrp="1"/>
          </p:cNvSpPr>
          <p:nvPr>
            <p:ph idx="1"/>
          </p:nvPr>
        </p:nvSpPr>
        <p:spPr>
          <a:xfrm>
            <a:off x="658815" y="1196751"/>
            <a:ext cx="7201382" cy="4969099"/>
          </a:xfrm>
        </p:spPr>
        <p:txBody>
          <a:bodyPr/>
          <a:lstStyle/>
          <a:p>
            <a:pPr lvl="0"/>
            <a:endParaRPr lang="en-US" noProof="0"/>
          </a:p>
        </p:txBody>
      </p:sp>
      <p:sp>
        <p:nvSpPr>
          <p:cNvPr id="5" name="Fußzeilenplatzhalter 4"/>
          <p:cNvSpPr>
            <a:spLocks noGrp="1"/>
          </p:cNvSpPr>
          <p:nvPr>
            <p:ph type="ftr" sz="quarter" idx="11"/>
          </p:nvPr>
        </p:nvSpPr>
        <p:spPr>
          <a:xfrm>
            <a:off x="1019176" y="6444865"/>
            <a:ext cx="6841020" cy="188491"/>
          </a:xfrm>
        </p:spPr>
        <p:txBody>
          <a:bodyPr/>
          <a:lstStyle/>
          <a:p>
            <a:r>
              <a:rPr lang="en-US" noProof="0"/>
              <a:t>Property of Sonova. Confidential -Do Not Distribute</a:t>
            </a:r>
          </a:p>
        </p:txBody>
      </p:sp>
      <p:sp>
        <p:nvSpPr>
          <p:cNvPr id="6" name="Foliennummernplatzhalter 5"/>
          <p:cNvSpPr>
            <a:spLocks noGrp="1"/>
          </p:cNvSpPr>
          <p:nvPr>
            <p:ph type="sldNum" sz="quarter" idx="12"/>
          </p:nvPr>
        </p:nvSpPr>
        <p:spPr/>
        <p:txBody>
          <a:bodyPr/>
          <a:lstStyle/>
          <a:p>
            <a:fld id="{982BCA0A-7ABF-4912-BC59-85D880278D01}" type="slidenum">
              <a:rPr lang="en-US" noProof="0" smtClean="0"/>
              <a:t>‹#›</a:t>
            </a:fld>
            <a:endParaRPr lang="en-US" noProof="0"/>
          </a:p>
        </p:txBody>
      </p:sp>
      <p:sp>
        <p:nvSpPr>
          <p:cNvPr id="8" name="Textplatzhalter 4"/>
          <p:cNvSpPr>
            <a:spLocks noGrp="1"/>
          </p:cNvSpPr>
          <p:nvPr>
            <p:ph type="body" sz="quarter" idx="10" hasCustomPrompt="1"/>
          </p:nvPr>
        </p:nvSpPr>
        <p:spPr>
          <a:xfrm>
            <a:off x="11101188" y="500670"/>
            <a:ext cx="432000" cy="324000"/>
          </a:xfrm>
          <a:blipFill>
            <a:blip r:embed="rId2"/>
            <a:stretch>
              <a:fillRect/>
            </a:stretch>
          </a:blipFill>
        </p:spPr>
        <p:txBody>
          <a:bodyPr/>
          <a:lstStyle>
            <a:lvl1pPr marL="0" indent="0">
              <a:spcAft>
                <a:spcPts val="0"/>
              </a:spcAft>
              <a:buNone/>
              <a:defRPr sz="200"/>
            </a:lvl1pPr>
          </a:lstStyle>
          <a:p>
            <a:pPr lvl="0"/>
            <a:r>
              <a:rPr lang="en-US" noProof="0"/>
              <a:t> </a:t>
            </a:r>
          </a:p>
        </p:txBody>
      </p:sp>
      <p:sp>
        <p:nvSpPr>
          <p:cNvPr id="4" name="Titel 3"/>
          <p:cNvSpPr>
            <a:spLocks noGrp="1"/>
          </p:cNvSpPr>
          <p:nvPr>
            <p:ph type="title"/>
          </p:nvPr>
        </p:nvSpPr>
        <p:spPr>
          <a:xfrm>
            <a:off x="658813" y="425599"/>
            <a:ext cx="7201383" cy="771153"/>
          </a:xfrm>
        </p:spPr>
        <p:txBody>
          <a:bodyPr/>
          <a:lstStyle/>
          <a:p>
            <a:endParaRPr lang="en-US" noProof="0"/>
          </a:p>
        </p:txBody>
      </p:sp>
    </p:spTree>
    <p:extLst>
      <p:ext uri="{BB962C8B-B14F-4D97-AF65-F5344CB8AC3E}">
        <p14:creationId xmlns:p14="http://schemas.microsoft.com/office/powerpoint/2010/main" val="1113047922"/>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D42C8-8274-C587-50F3-E4EA43012C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1BF8C1-4AF2-B68B-A04B-54AFB027E1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B871C3-DA32-B451-74E7-FD796EDD2B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22C0CD-AF28-F36F-2E8E-97D5D1A1A9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6AEE80-45F8-0913-BB44-0862996761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E685C9-19AA-E2A1-3906-C8133D12E82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F0B0DA4-66FA-7F9F-188C-A88985B3277E}"/>
              </a:ext>
            </a:extLst>
          </p:cNvPr>
          <p:cNvSpPr>
            <a:spLocks noGrp="1"/>
          </p:cNvSpPr>
          <p:nvPr>
            <p:ph type="ftr" sz="quarter" idx="11"/>
          </p:nvPr>
        </p:nvSpPr>
        <p:spPr/>
        <p:txBody>
          <a:bodyPr/>
          <a:lstStyle/>
          <a:p>
            <a:r>
              <a:rPr lang="en-US"/>
              <a:t>Property of Sonova. Confidential -Do Not Distribute</a:t>
            </a:r>
          </a:p>
        </p:txBody>
      </p:sp>
      <p:sp>
        <p:nvSpPr>
          <p:cNvPr id="9" name="Slide Number Placeholder 8">
            <a:extLst>
              <a:ext uri="{FF2B5EF4-FFF2-40B4-BE49-F238E27FC236}">
                <a16:creationId xmlns:a16="http://schemas.microsoft.com/office/drawing/2014/main" id="{6E1E1953-27E2-6844-9B92-DF8C8BA1FE6E}"/>
              </a:ext>
            </a:extLst>
          </p:cNvPr>
          <p:cNvSpPr>
            <a:spLocks noGrp="1"/>
          </p:cNvSpPr>
          <p:nvPr>
            <p:ph type="sldNum" sz="quarter" idx="12"/>
          </p:nvPr>
        </p:nvSpPr>
        <p:spPr/>
        <p:txBody>
          <a:bodyPr/>
          <a:lstStyle/>
          <a:p>
            <a:fld id="{7337789C-7B06-4F0E-943D-3364E8B040C4}" type="slidenum">
              <a:rPr lang="en-US" smtClean="0"/>
              <a:t>‹#›</a:t>
            </a:fld>
            <a:endParaRPr lang="en-US"/>
          </a:p>
        </p:txBody>
      </p:sp>
    </p:spTree>
    <p:extLst>
      <p:ext uri="{BB962C8B-B14F-4D97-AF65-F5344CB8AC3E}">
        <p14:creationId xmlns:p14="http://schemas.microsoft.com/office/powerpoint/2010/main" val="38371492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Content and Picture (bright)">
    <p:spTree>
      <p:nvGrpSpPr>
        <p:cNvPr id="1" name=""/>
        <p:cNvGrpSpPr/>
        <p:nvPr/>
      </p:nvGrpSpPr>
      <p:grpSpPr>
        <a:xfrm>
          <a:off x="0" y="0"/>
          <a:ext cx="0" cy="0"/>
          <a:chOff x="0" y="0"/>
          <a:chExt cx="0" cy="0"/>
        </a:xfrm>
      </p:grpSpPr>
      <p:sp>
        <p:nvSpPr>
          <p:cNvPr id="10" name="Bildplatzhalter 10"/>
          <p:cNvSpPr>
            <a:spLocks noGrp="1"/>
          </p:cNvSpPr>
          <p:nvPr>
            <p:ph type="pic" sz="quarter" idx="17"/>
          </p:nvPr>
        </p:nvSpPr>
        <p:spPr>
          <a:xfrm>
            <a:off x="8112225" y="0"/>
            <a:ext cx="4079775" cy="6857999"/>
          </a:xfrm>
          <a:solidFill>
            <a:schemeClr val="accent3"/>
          </a:solidFill>
        </p:spPr>
        <p:txBody>
          <a:bodyPr anchor="ctr"/>
          <a:lstStyle>
            <a:lvl1pPr marL="0" indent="0" algn="ctr">
              <a:buNone/>
              <a:defRPr/>
            </a:lvl1pPr>
          </a:lstStyle>
          <a:p>
            <a:endParaRPr lang="en-US" noProof="0"/>
          </a:p>
        </p:txBody>
      </p:sp>
      <p:sp>
        <p:nvSpPr>
          <p:cNvPr id="3" name="Inhaltsplatzhalter 2"/>
          <p:cNvSpPr>
            <a:spLocks noGrp="1"/>
          </p:cNvSpPr>
          <p:nvPr>
            <p:ph idx="1"/>
          </p:nvPr>
        </p:nvSpPr>
        <p:spPr>
          <a:xfrm>
            <a:off x="658815" y="1196751"/>
            <a:ext cx="7201382" cy="4969099"/>
          </a:xfrm>
        </p:spPr>
        <p:txBody>
          <a:bodyPr/>
          <a:lstStyle/>
          <a:p>
            <a:pPr lvl="0"/>
            <a:endParaRPr lang="en-US" noProof="0"/>
          </a:p>
        </p:txBody>
      </p:sp>
      <p:sp>
        <p:nvSpPr>
          <p:cNvPr id="5" name="Fußzeilenplatzhalter 4"/>
          <p:cNvSpPr>
            <a:spLocks noGrp="1"/>
          </p:cNvSpPr>
          <p:nvPr>
            <p:ph type="ftr" sz="quarter" idx="11"/>
          </p:nvPr>
        </p:nvSpPr>
        <p:spPr>
          <a:xfrm>
            <a:off x="1019176" y="6444865"/>
            <a:ext cx="6841020" cy="188491"/>
          </a:xfrm>
        </p:spPr>
        <p:txBody>
          <a:bodyPr/>
          <a:lstStyle/>
          <a:p>
            <a:r>
              <a:rPr lang="en-US" noProof="0"/>
              <a:t>Property of Sonova. Confidential -Do Not Distribute</a:t>
            </a:r>
          </a:p>
        </p:txBody>
      </p:sp>
      <p:sp>
        <p:nvSpPr>
          <p:cNvPr id="6" name="Foliennummernplatzhalter 5"/>
          <p:cNvSpPr>
            <a:spLocks noGrp="1"/>
          </p:cNvSpPr>
          <p:nvPr>
            <p:ph type="sldNum" sz="quarter" idx="12"/>
          </p:nvPr>
        </p:nvSpPr>
        <p:spPr/>
        <p:txBody>
          <a:bodyPr/>
          <a:lstStyle/>
          <a:p>
            <a:fld id="{982BCA0A-7ABF-4912-BC59-85D880278D01}" type="slidenum">
              <a:rPr lang="en-US" noProof="0" smtClean="0"/>
              <a:t>‹#›</a:t>
            </a:fld>
            <a:endParaRPr lang="en-US" noProof="0"/>
          </a:p>
        </p:txBody>
      </p:sp>
      <p:sp>
        <p:nvSpPr>
          <p:cNvPr id="8" name="Textplatzhalter 4"/>
          <p:cNvSpPr>
            <a:spLocks noGrp="1"/>
          </p:cNvSpPr>
          <p:nvPr>
            <p:ph type="body" sz="quarter" idx="10" hasCustomPrompt="1"/>
          </p:nvPr>
        </p:nvSpPr>
        <p:spPr>
          <a:xfrm>
            <a:off x="11101188" y="500670"/>
            <a:ext cx="432000" cy="324000"/>
          </a:xfrm>
          <a:blipFill>
            <a:blip r:embed="rId2"/>
            <a:stretch>
              <a:fillRect/>
            </a:stretch>
          </a:blipFill>
        </p:spPr>
        <p:txBody>
          <a:bodyPr/>
          <a:lstStyle>
            <a:lvl1pPr marL="0" indent="0">
              <a:spcAft>
                <a:spcPts val="0"/>
              </a:spcAft>
              <a:buNone/>
              <a:defRPr sz="200"/>
            </a:lvl1pPr>
          </a:lstStyle>
          <a:p>
            <a:pPr lvl="0"/>
            <a:r>
              <a:rPr lang="en-US" noProof="0"/>
              <a:t> </a:t>
            </a:r>
          </a:p>
        </p:txBody>
      </p:sp>
      <p:sp>
        <p:nvSpPr>
          <p:cNvPr id="4" name="Titel 3"/>
          <p:cNvSpPr>
            <a:spLocks noGrp="1"/>
          </p:cNvSpPr>
          <p:nvPr>
            <p:ph type="title"/>
          </p:nvPr>
        </p:nvSpPr>
        <p:spPr>
          <a:xfrm>
            <a:off x="658813" y="425599"/>
            <a:ext cx="7201383" cy="771153"/>
          </a:xfrm>
        </p:spPr>
        <p:txBody>
          <a:bodyPr/>
          <a:lstStyle/>
          <a:p>
            <a:endParaRPr lang="en-US" noProof="0"/>
          </a:p>
        </p:txBody>
      </p:sp>
    </p:spTree>
    <p:extLst>
      <p:ext uri="{BB962C8B-B14F-4D97-AF65-F5344CB8AC3E}">
        <p14:creationId xmlns:p14="http://schemas.microsoft.com/office/powerpoint/2010/main" val="209727795"/>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Text and Picture (2 columns)">
    <p:spTree>
      <p:nvGrpSpPr>
        <p:cNvPr id="1" name=""/>
        <p:cNvGrpSpPr/>
        <p:nvPr/>
      </p:nvGrpSpPr>
      <p:grpSpPr>
        <a:xfrm>
          <a:off x="0" y="0"/>
          <a:ext cx="0" cy="0"/>
          <a:chOff x="0" y="0"/>
          <a:chExt cx="0" cy="0"/>
        </a:xfrm>
      </p:grpSpPr>
      <p:sp>
        <p:nvSpPr>
          <p:cNvPr id="9" name="Textplatzhalter 7"/>
          <p:cNvSpPr>
            <a:spLocks noGrp="1"/>
          </p:cNvSpPr>
          <p:nvPr>
            <p:ph type="body" sz="quarter" idx="14"/>
          </p:nvPr>
        </p:nvSpPr>
        <p:spPr>
          <a:xfrm>
            <a:off x="658814" y="2780927"/>
            <a:ext cx="7093370" cy="3384923"/>
          </a:xfrm>
        </p:spPr>
        <p:txBody>
          <a:bodyPr numCol="2" spcCol="360000"/>
          <a:lstStyle>
            <a:lvl1pPr>
              <a:spcAft>
                <a:spcPts val="0"/>
              </a:spcAft>
              <a:defRPr sz="1200"/>
            </a:lvl1pPr>
            <a:lvl2pPr>
              <a:spcAft>
                <a:spcPts val="0"/>
              </a:spcAft>
              <a:defRPr sz="1200"/>
            </a:lvl2pPr>
            <a:lvl3pPr>
              <a:spcAft>
                <a:spcPts val="0"/>
              </a:spcAft>
              <a:defRPr sz="1200"/>
            </a:lvl3pPr>
            <a:lvl4pPr>
              <a:spcAft>
                <a:spcPts val="0"/>
              </a:spcAft>
              <a:defRPr sz="1200"/>
            </a:lvl4pPr>
            <a:lvl5pPr>
              <a:spcAft>
                <a:spcPts val="0"/>
              </a:spcAft>
              <a:defRPr sz="1200"/>
            </a:lvl5pPr>
          </a:lstStyle>
          <a:p>
            <a:pPr lvl="0"/>
            <a:endParaRPr lang="en-US" noProof="0"/>
          </a:p>
        </p:txBody>
      </p:sp>
      <p:sp>
        <p:nvSpPr>
          <p:cNvPr id="2" name="Titel 1"/>
          <p:cNvSpPr>
            <a:spLocks noGrp="1"/>
          </p:cNvSpPr>
          <p:nvPr>
            <p:ph type="title"/>
          </p:nvPr>
        </p:nvSpPr>
        <p:spPr>
          <a:xfrm>
            <a:off x="658813" y="425599"/>
            <a:ext cx="7093371" cy="771153"/>
          </a:xfrm>
        </p:spPr>
        <p:txBody>
          <a:bodyPr/>
          <a:lstStyle/>
          <a:p>
            <a:endParaRPr lang="en-US" noProof="0"/>
          </a:p>
        </p:txBody>
      </p:sp>
      <p:sp>
        <p:nvSpPr>
          <p:cNvPr id="5" name="Fußzeilenplatzhalter 4"/>
          <p:cNvSpPr>
            <a:spLocks noGrp="1"/>
          </p:cNvSpPr>
          <p:nvPr>
            <p:ph type="ftr" sz="quarter" idx="11"/>
          </p:nvPr>
        </p:nvSpPr>
        <p:spPr/>
        <p:txBody>
          <a:bodyPr/>
          <a:lstStyle/>
          <a:p>
            <a:r>
              <a:rPr lang="en-US" noProof="0"/>
              <a:t>Property of Sonova. Confidential -Do Not Distribute</a:t>
            </a:r>
          </a:p>
        </p:txBody>
      </p:sp>
      <p:sp>
        <p:nvSpPr>
          <p:cNvPr id="6" name="Foliennummernplatzhalter 5"/>
          <p:cNvSpPr>
            <a:spLocks noGrp="1"/>
          </p:cNvSpPr>
          <p:nvPr>
            <p:ph type="sldNum" sz="quarter" idx="12"/>
          </p:nvPr>
        </p:nvSpPr>
        <p:spPr/>
        <p:txBody>
          <a:bodyPr/>
          <a:lstStyle/>
          <a:p>
            <a:fld id="{982BCA0A-7ABF-4912-BC59-85D880278D01}" type="slidenum">
              <a:rPr lang="en-US" noProof="0" smtClean="0"/>
              <a:t>‹#›</a:t>
            </a:fld>
            <a:endParaRPr lang="en-US" noProof="0"/>
          </a:p>
        </p:txBody>
      </p:sp>
      <p:sp>
        <p:nvSpPr>
          <p:cNvPr id="8" name="Textplatzhalter 7"/>
          <p:cNvSpPr>
            <a:spLocks noGrp="1"/>
          </p:cNvSpPr>
          <p:nvPr>
            <p:ph type="body" sz="quarter" idx="13"/>
          </p:nvPr>
        </p:nvSpPr>
        <p:spPr>
          <a:xfrm>
            <a:off x="658814" y="1196752"/>
            <a:ext cx="7093370" cy="1440159"/>
          </a:xfrm>
        </p:spPr>
        <p:txBody>
          <a:bodyPr/>
          <a:lstStyle/>
          <a:p>
            <a:pPr lvl="0"/>
            <a:endParaRPr lang="en-US" noProof="0"/>
          </a:p>
        </p:txBody>
      </p:sp>
      <p:sp>
        <p:nvSpPr>
          <p:cNvPr id="10" name="Bildplatzhalter 10"/>
          <p:cNvSpPr>
            <a:spLocks noGrp="1"/>
          </p:cNvSpPr>
          <p:nvPr>
            <p:ph type="pic" sz="quarter" idx="17"/>
          </p:nvPr>
        </p:nvSpPr>
        <p:spPr>
          <a:xfrm>
            <a:off x="8112225" y="1233489"/>
            <a:ext cx="3420963" cy="4679950"/>
          </a:xfrm>
          <a:solidFill>
            <a:schemeClr val="accent3"/>
          </a:solidFill>
        </p:spPr>
        <p:txBody>
          <a:bodyPr anchor="ctr"/>
          <a:lstStyle>
            <a:lvl1pPr marL="0" indent="0" algn="ctr">
              <a:buNone/>
              <a:defRPr/>
            </a:lvl1pPr>
          </a:lstStyle>
          <a:p>
            <a:endParaRPr lang="en-US" noProof="0"/>
          </a:p>
        </p:txBody>
      </p:sp>
      <p:sp>
        <p:nvSpPr>
          <p:cNvPr id="11" name="Textplatzhalter 7"/>
          <p:cNvSpPr>
            <a:spLocks noGrp="1"/>
          </p:cNvSpPr>
          <p:nvPr>
            <p:ph type="body" sz="quarter" idx="18" hasCustomPrompt="1"/>
          </p:nvPr>
        </p:nvSpPr>
        <p:spPr>
          <a:xfrm>
            <a:off x="8112225" y="6003183"/>
            <a:ext cx="3420963" cy="306137"/>
          </a:xfrm>
        </p:spPr>
        <p:txBody>
          <a:bodyPr/>
          <a:lstStyle>
            <a:lvl1pPr marL="0" indent="0">
              <a:spcAft>
                <a:spcPts val="0"/>
              </a:spcAft>
              <a:buNone/>
              <a:defRPr sz="1050"/>
            </a:lvl1pPr>
            <a:lvl2pPr marL="222250" indent="0">
              <a:buNone/>
              <a:defRPr/>
            </a:lvl2pPr>
          </a:lstStyle>
          <a:p>
            <a:pPr lvl="0"/>
            <a:r>
              <a:rPr lang="en-US" noProof="0"/>
              <a:t>Bildunterschrift</a:t>
            </a:r>
          </a:p>
        </p:txBody>
      </p:sp>
    </p:spTree>
    <p:extLst>
      <p:ext uri="{BB962C8B-B14F-4D97-AF65-F5344CB8AC3E}">
        <p14:creationId xmlns:p14="http://schemas.microsoft.com/office/powerpoint/2010/main" val="1162674517"/>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6" name="Bildplatzhalter 10"/>
          <p:cNvSpPr>
            <a:spLocks noGrp="1"/>
          </p:cNvSpPr>
          <p:nvPr>
            <p:ph type="pic" sz="quarter" idx="13"/>
          </p:nvPr>
        </p:nvSpPr>
        <p:spPr>
          <a:xfrm>
            <a:off x="0" y="1520825"/>
            <a:ext cx="12191999" cy="5337175"/>
          </a:xfrm>
          <a:solidFill>
            <a:schemeClr val="accent3"/>
          </a:solidFill>
        </p:spPr>
        <p:txBody>
          <a:bodyPr anchor="ctr"/>
          <a:lstStyle>
            <a:lvl1pPr marL="0" indent="0" algn="ctr">
              <a:buNone/>
              <a:defRPr/>
            </a:lvl1pPr>
          </a:lstStyle>
          <a:p>
            <a:endParaRPr lang="en-US" noProof="0"/>
          </a:p>
        </p:txBody>
      </p:sp>
      <p:sp>
        <p:nvSpPr>
          <p:cNvPr id="2" name="Titel 1"/>
          <p:cNvSpPr>
            <a:spLocks noGrp="1"/>
          </p:cNvSpPr>
          <p:nvPr>
            <p:ph type="title"/>
          </p:nvPr>
        </p:nvSpPr>
        <p:spPr/>
        <p:txBody>
          <a:bodyPr/>
          <a:lstStyle/>
          <a:p>
            <a:endParaRPr lang="en-US" noProof="0"/>
          </a:p>
        </p:txBody>
      </p:sp>
      <p:sp>
        <p:nvSpPr>
          <p:cNvPr id="4" name="Fußzeilenplatzhalter 3"/>
          <p:cNvSpPr>
            <a:spLocks noGrp="1"/>
          </p:cNvSpPr>
          <p:nvPr>
            <p:ph type="ftr" sz="quarter" idx="11"/>
          </p:nvPr>
        </p:nvSpPr>
        <p:spPr/>
        <p:txBody>
          <a:bodyPr/>
          <a:lstStyle/>
          <a:p>
            <a:r>
              <a:rPr lang="en-US" noProof="0"/>
              <a:t>Property of Sonova. Confidential -Do Not Distribute</a:t>
            </a:r>
          </a:p>
        </p:txBody>
      </p:sp>
      <p:sp>
        <p:nvSpPr>
          <p:cNvPr id="5" name="Foliennummernplatzhalter 4"/>
          <p:cNvSpPr>
            <a:spLocks noGrp="1"/>
          </p:cNvSpPr>
          <p:nvPr>
            <p:ph type="sldNum" sz="quarter" idx="12"/>
          </p:nvPr>
        </p:nvSpPr>
        <p:spPr/>
        <p:txBody>
          <a:bodyPr/>
          <a:lstStyle/>
          <a:p>
            <a:fld id="{982BCA0A-7ABF-4912-BC59-85D880278D01}" type="slidenum">
              <a:rPr lang="en-US" noProof="0" smtClean="0"/>
              <a:t>‹#›</a:t>
            </a:fld>
            <a:endParaRPr lang="en-US" noProof="0"/>
          </a:p>
        </p:txBody>
      </p:sp>
    </p:spTree>
    <p:extLst>
      <p:ext uri="{BB962C8B-B14F-4D97-AF65-F5344CB8AC3E}">
        <p14:creationId xmlns:p14="http://schemas.microsoft.com/office/powerpoint/2010/main" val="3415244031"/>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and Big Picture (dark)">
    <p:spTree>
      <p:nvGrpSpPr>
        <p:cNvPr id="1" name=""/>
        <p:cNvGrpSpPr/>
        <p:nvPr/>
      </p:nvGrpSpPr>
      <p:grpSpPr>
        <a:xfrm>
          <a:off x="0" y="0"/>
          <a:ext cx="0" cy="0"/>
          <a:chOff x="0" y="0"/>
          <a:chExt cx="0" cy="0"/>
        </a:xfrm>
      </p:grpSpPr>
      <p:sp>
        <p:nvSpPr>
          <p:cNvPr id="6" name="Bildplatzhalter 10"/>
          <p:cNvSpPr>
            <a:spLocks noGrp="1"/>
          </p:cNvSpPr>
          <p:nvPr>
            <p:ph type="pic" sz="quarter" idx="13"/>
          </p:nvPr>
        </p:nvSpPr>
        <p:spPr>
          <a:xfrm>
            <a:off x="0" y="1"/>
            <a:ext cx="12191999" cy="6858000"/>
          </a:xfrm>
          <a:solidFill>
            <a:schemeClr val="accent3"/>
          </a:solidFill>
        </p:spPr>
        <p:txBody>
          <a:bodyPr anchor="ctr"/>
          <a:lstStyle>
            <a:lvl1pPr marL="0" indent="0" algn="ctr">
              <a:buNone/>
              <a:defRPr/>
            </a:lvl1pPr>
          </a:lstStyle>
          <a:p>
            <a:endParaRPr lang="en-US" noProof="0"/>
          </a:p>
        </p:txBody>
      </p:sp>
      <p:sp>
        <p:nvSpPr>
          <p:cNvPr id="2" name="Titel 1"/>
          <p:cNvSpPr>
            <a:spLocks noGrp="1"/>
          </p:cNvSpPr>
          <p:nvPr>
            <p:ph type="title"/>
          </p:nvPr>
        </p:nvSpPr>
        <p:spPr/>
        <p:txBody>
          <a:bodyPr/>
          <a:lstStyle>
            <a:lvl1pPr>
              <a:defRPr>
                <a:solidFill>
                  <a:schemeClr val="bg1"/>
                </a:solidFill>
              </a:defRPr>
            </a:lvl1pPr>
          </a:lstStyle>
          <a:p>
            <a:endParaRPr lang="en-US" noProof="0"/>
          </a:p>
        </p:txBody>
      </p:sp>
      <p:sp>
        <p:nvSpPr>
          <p:cNvPr id="4" name="Fußzeilenplatzhalter 3"/>
          <p:cNvSpPr>
            <a:spLocks noGrp="1"/>
          </p:cNvSpPr>
          <p:nvPr>
            <p:ph type="ftr" sz="quarter" idx="11"/>
          </p:nvPr>
        </p:nvSpPr>
        <p:spPr/>
        <p:txBody>
          <a:bodyPr/>
          <a:lstStyle/>
          <a:p>
            <a:r>
              <a:rPr lang="en-US" noProof="0"/>
              <a:t>Property of Sonova. Confidential -Do Not Distribute</a:t>
            </a:r>
          </a:p>
        </p:txBody>
      </p:sp>
      <p:sp>
        <p:nvSpPr>
          <p:cNvPr id="5" name="Foliennummernplatzhalter 4"/>
          <p:cNvSpPr>
            <a:spLocks noGrp="1"/>
          </p:cNvSpPr>
          <p:nvPr>
            <p:ph type="sldNum" sz="quarter" idx="12"/>
          </p:nvPr>
        </p:nvSpPr>
        <p:spPr/>
        <p:txBody>
          <a:bodyPr/>
          <a:lstStyle/>
          <a:p>
            <a:fld id="{982BCA0A-7ABF-4912-BC59-85D880278D01}" type="slidenum">
              <a:rPr lang="en-US" noProof="0" smtClean="0"/>
              <a:t>‹#›</a:t>
            </a:fld>
            <a:endParaRPr lang="en-US" noProof="0"/>
          </a:p>
        </p:txBody>
      </p:sp>
      <p:sp>
        <p:nvSpPr>
          <p:cNvPr id="7" name="Textplatzhalter 4"/>
          <p:cNvSpPr>
            <a:spLocks noGrp="1"/>
          </p:cNvSpPr>
          <p:nvPr>
            <p:ph type="body" sz="quarter" idx="10" hasCustomPrompt="1"/>
          </p:nvPr>
        </p:nvSpPr>
        <p:spPr>
          <a:xfrm>
            <a:off x="11101188" y="500670"/>
            <a:ext cx="432000" cy="324000"/>
          </a:xfrm>
          <a:blipFill>
            <a:blip r:embed="rId2"/>
            <a:stretch>
              <a:fillRect/>
            </a:stretch>
          </a:blipFill>
        </p:spPr>
        <p:txBody>
          <a:bodyPr/>
          <a:lstStyle>
            <a:lvl1pPr marL="0" indent="0">
              <a:spcAft>
                <a:spcPts val="0"/>
              </a:spcAft>
              <a:buNone/>
              <a:defRPr sz="200"/>
            </a:lvl1pPr>
          </a:lstStyle>
          <a:p>
            <a:pPr lvl="0"/>
            <a:r>
              <a:rPr lang="en-US" noProof="0"/>
              <a:t> </a:t>
            </a:r>
          </a:p>
        </p:txBody>
      </p:sp>
    </p:spTree>
    <p:extLst>
      <p:ext uri="{BB962C8B-B14F-4D97-AF65-F5344CB8AC3E}">
        <p14:creationId xmlns:p14="http://schemas.microsoft.com/office/powerpoint/2010/main" val="2573097444"/>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and Big Picture (bright)">
    <p:spTree>
      <p:nvGrpSpPr>
        <p:cNvPr id="1" name=""/>
        <p:cNvGrpSpPr/>
        <p:nvPr/>
      </p:nvGrpSpPr>
      <p:grpSpPr>
        <a:xfrm>
          <a:off x="0" y="0"/>
          <a:ext cx="0" cy="0"/>
          <a:chOff x="0" y="0"/>
          <a:chExt cx="0" cy="0"/>
        </a:xfrm>
      </p:grpSpPr>
      <p:sp>
        <p:nvSpPr>
          <p:cNvPr id="6" name="Bildplatzhalter 10"/>
          <p:cNvSpPr>
            <a:spLocks noGrp="1"/>
          </p:cNvSpPr>
          <p:nvPr>
            <p:ph type="pic" sz="quarter" idx="13"/>
          </p:nvPr>
        </p:nvSpPr>
        <p:spPr>
          <a:xfrm>
            <a:off x="0" y="1"/>
            <a:ext cx="12191999" cy="6858000"/>
          </a:xfrm>
          <a:solidFill>
            <a:schemeClr val="accent3"/>
          </a:solidFill>
        </p:spPr>
        <p:txBody>
          <a:bodyPr anchor="ctr"/>
          <a:lstStyle>
            <a:lvl1pPr marL="0" indent="0" algn="ctr">
              <a:buNone/>
              <a:defRPr/>
            </a:lvl1pPr>
          </a:lstStyle>
          <a:p>
            <a:endParaRPr lang="en-US" noProof="0"/>
          </a:p>
        </p:txBody>
      </p:sp>
      <p:sp>
        <p:nvSpPr>
          <p:cNvPr id="2" name="Titel 1"/>
          <p:cNvSpPr>
            <a:spLocks noGrp="1"/>
          </p:cNvSpPr>
          <p:nvPr>
            <p:ph type="title"/>
          </p:nvPr>
        </p:nvSpPr>
        <p:spPr/>
        <p:txBody>
          <a:bodyPr/>
          <a:lstStyle>
            <a:lvl1pPr>
              <a:defRPr>
                <a:solidFill>
                  <a:schemeClr val="tx1"/>
                </a:solidFill>
              </a:defRPr>
            </a:lvl1pPr>
          </a:lstStyle>
          <a:p>
            <a:endParaRPr lang="en-US" noProof="0"/>
          </a:p>
        </p:txBody>
      </p:sp>
      <p:sp>
        <p:nvSpPr>
          <p:cNvPr id="4" name="Fußzeilenplatzhalter 3"/>
          <p:cNvSpPr>
            <a:spLocks noGrp="1"/>
          </p:cNvSpPr>
          <p:nvPr>
            <p:ph type="ftr" sz="quarter" idx="11"/>
          </p:nvPr>
        </p:nvSpPr>
        <p:spPr/>
        <p:txBody>
          <a:bodyPr/>
          <a:lstStyle/>
          <a:p>
            <a:r>
              <a:rPr lang="en-US" noProof="0"/>
              <a:t>Property of Sonova. Confidential -Do Not Distribute</a:t>
            </a:r>
          </a:p>
        </p:txBody>
      </p:sp>
      <p:sp>
        <p:nvSpPr>
          <p:cNvPr id="5" name="Foliennummernplatzhalter 4"/>
          <p:cNvSpPr>
            <a:spLocks noGrp="1"/>
          </p:cNvSpPr>
          <p:nvPr>
            <p:ph type="sldNum" sz="quarter" idx="12"/>
          </p:nvPr>
        </p:nvSpPr>
        <p:spPr/>
        <p:txBody>
          <a:bodyPr/>
          <a:lstStyle/>
          <a:p>
            <a:fld id="{982BCA0A-7ABF-4912-BC59-85D880278D01}" type="slidenum">
              <a:rPr lang="en-US" noProof="0" smtClean="0"/>
              <a:t>‹#›</a:t>
            </a:fld>
            <a:endParaRPr lang="en-US" noProof="0"/>
          </a:p>
        </p:txBody>
      </p:sp>
      <p:sp>
        <p:nvSpPr>
          <p:cNvPr id="7" name="Textplatzhalter 4"/>
          <p:cNvSpPr>
            <a:spLocks noGrp="1"/>
          </p:cNvSpPr>
          <p:nvPr>
            <p:ph type="body" sz="quarter" idx="10" hasCustomPrompt="1"/>
          </p:nvPr>
        </p:nvSpPr>
        <p:spPr>
          <a:xfrm>
            <a:off x="11101188" y="500670"/>
            <a:ext cx="432000" cy="324000"/>
          </a:xfrm>
          <a:blipFill>
            <a:blip r:embed="rId2"/>
            <a:stretch>
              <a:fillRect/>
            </a:stretch>
          </a:blipFill>
        </p:spPr>
        <p:txBody>
          <a:bodyPr/>
          <a:lstStyle>
            <a:lvl1pPr marL="0" indent="0">
              <a:spcAft>
                <a:spcPts val="0"/>
              </a:spcAft>
              <a:buNone/>
              <a:defRPr sz="200"/>
            </a:lvl1pPr>
          </a:lstStyle>
          <a:p>
            <a:pPr lvl="0"/>
            <a:r>
              <a:rPr lang="en-US" noProof="0"/>
              <a:t> </a:t>
            </a:r>
          </a:p>
        </p:txBody>
      </p:sp>
    </p:spTree>
    <p:extLst>
      <p:ext uri="{BB962C8B-B14F-4D97-AF65-F5344CB8AC3E}">
        <p14:creationId xmlns:p14="http://schemas.microsoft.com/office/powerpoint/2010/main" val="1578397004"/>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noProof="0"/>
          </a:p>
        </p:txBody>
      </p:sp>
      <p:sp>
        <p:nvSpPr>
          <p:cNvPr id="3" name="Inhaltsplatzhalter 2"/>
          <p:cNvSpPr>
            <a:spLocks noGrp="1"/>
          </p:cNvSpPr>
          <p:nvPr>
            <p:ph idx="1"/>
          </p:nvPr>
        </p:nvSpPr>
        <p:spPr>
          <a:xfrm>
            <a:off x="658815" y="1196751"/>
            <a:ext cx="9001124" cy="4969099"/>
          </a:xfrm>
        </p:spPr>
        <p:txBody>
          <a:bodyPr/>
          <a:lstStyle>
            <a:lvl1pPr marL="1885950" indent="-1885950">
              <a:lnSpc>
                <a:spcPct val="100000"/>
              </a:lnSpc>
              <a:spcBef>
                <a:spcPts val="2000"/>
              </a:spcBef>
              <a:spcAft>
                <a:spcPts val="0"/>
              </a:spcAft>
              <a:buNone/>
              <a:tabLst>
                <a:tab pos="2600325" algn="l"/>
              </a:tabLst>
              <a:defRPr sz="2000"/>
            </a:lvl1pPr>
            <a:lvl2pPr marL="2066925" indent="-179388">
              <a:lnSpc>
                <a:spcPct val="100000"/>
              </a:lnSpc>
              <a:spcBef>
                <a:spcPts val="600"/>
              </a:spcBef>
              <a:spcAft>
                <a:spcPts val="0"/>
              </a:spcAft>
              <a:buFont typeface="Sennheiser Office" panose="00000500000000000000" pitchFamily="50" charset="0"/>
              <a:buChar char="►"/>
              <a:defRPr sz="2000"/>
            </a:lvl2pPr>
            <a:lvl3pPr marL="2238375" indent="-177800">
              <a:lnSpc>
                <a:spcPct val="100000"/>
              </a:lnSpc>
              <a:spcBef>
                <a:spcPts val="600"/>
              </a:spcBef>
              <a:spcAft>
                <a:spcPts val="0"/>
              </a:spcAft>
              <a:defRPr sz="2000"/>
            </a:lvl3pPr>
            <a:lvl4pPr marL="2419350" indent="-179388">
              <a:lnSpc>
                <a:spcPct val="100000"/>
              </a:lnSpc>
              <a:spcBef>
                <a:spcPts val="600"/>
              </a:spcBef>
              <a:spcAft>
                <a:spcPts val="0"/>
              </a:spcAft>
              <a:defRPr sz="2000"/>
            </a:lvl4pPr>
            <a:lvl5pPr marL="2600325" indent="-188913">
              <a:lnSpc>
                <a:spcPct val="100000"/>
              </a:lnSpc>
              <a:spcBef>
                <a:spcPts val="600"/>
              </a:spcBef>
              <a:spcAft>
                <a:spcPts val="0"/>
              </a:spcAft>
              <a:defRPr sz="2000"/>
            </a:lvl5pPr>
          </a:lstStyle>
          <a:p>
            <a:pPr lvl="0"/>
            <a:endParaRPr lang="en-US" noProof="0"/>
          </a:p>
        </p:txBody>
      </p:sp>
      <p:sp>
        <p:nvSpPr>
          <p:cNvPr id="5" name="Fußzeilenplatzhalter 4"/>
          <p:cNvSpPr>
            <a:spLocks noGrp="1"/>
          </p:cNvSpPr>
          <p:nvPr>
            <p:ph type="ftr" sz="quarter" idx="11"/>
          </p:nvPr>
        </p:nvSpPr>
        <p:spPr/>
        <p:txBody>
          <a:bodyPr/>
          <a:lstStyle/>
          <a:p>
            <a:r>
              <a:rPr lang="en-US" noProof="0"/>
              <a:t>Property of Sonova. Confidential -Do Not Distribute</a:t>
            </a:r>
          </a:p>
        </p:txBody>
      </p:sp>
      <p:sp>
        <p:nvSpPr>
          <p:cNvPr id="6" name="Foliennummernplatzhalter 5"/>
          <p:cNvSpPr>
            <a:spLocks noGrp="1"/>
          </p:cNvSpPr>
          <p:nvPr>
            <p:ph type="sldNum" sz="quarter" idx="12"/>
          </p:nvPr>
        </p:nvSpPr>
        <p:spPr/>
        <p:txBody>
          <a:bodyPr/>
          <a:lstStyle/>
          <a:p>
            <a:fld id="{982BCA0A-7ABF-4912-BC59-85D880278D01}" type="slidenum">
              <a:rPr lang="en-US" noProof="0" smtClean="0"/>
              <a:t>‹#›</a:t>
            </a:fld>
            <a:endParaRPr lang="en-US" noProof="0"/>
          </a:p>
        </p:txBody>
      </p:sp>
    </p:spTree>
    <p:extLst>
      <p:ext uri="{BB962C8B-B14F-4D97-AF65-F5344CB8AC3E}">
        <p14:creationId xmlns:p14="http://schemas.microsoft.com/office/powerpoint/2010/main" val="522958484"/>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atement">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58813" y="434319"/>
            <a:ext cx="9001125" cy="5731531"/>
          </a:xfrm>
        </p:spPr>
        <p:txBody>
          <a:bodyPr/>
          <a:lstStyle>
            <a:lvl1pPr>
              <a:lnSpc>
                <a:spcPct val="95000"/>
              </a:lnSpc>
              <a:defRPr sz="2700" b="0"/>
            </a:lvl1pPr>
          </a:lstStyle>
          <a:p>
            <a:endParaRPr lang="en-US" noProof="0"/>
          </a:p>
        </p:txBody>
      </p:sp>
      <p:sp>
        <p:nvSpPr>
          <p:cNvPr id="5" name="Fußzeilenplatzhalter 4"/>
          <p:cNvSpPr>
            <a:spLocks noGrp="1"/>
          </p:cNvSpPr>
          <p:nvPr>
            <p:ph type="ftr" sz="quarter" idx="11"/>
          </p:nvPr>
        </p:nvSpPr>
        <p:spPr/>
        <p:txBody>
          <a:bodyPr/>
          <a:lstStyle/>
          <a:p>
            <a:r>
              <a:rPr lang="en-US" noProof="0"/>
              <a:t>Property of Sonova. Confidential -Do Not Distribute</a:t>
            </a:r>
          </a:p>
        </p:txBody>
      </p:sp>
      <p:sp>
        <p:nvSpPr>
          <p:cNvPr id="6" name="Foliennummernplatzhalter 5"/>
          <p:cNvSpPr>
            <a:spLocks noGrp="1"/>
          </p:cNvSpPr>
          <p:nvPr>
            <p:ph type="sldNum" sz="quarter" idx="12"/>
          </p:nvPr>
        </p:nvSpPr>
        <p:spPr/>
        <p:txBody>
          <a:bodyPr/>
          <a:lstStyle/>
          <a:p>
            <a:fld id="{982BCA0A-7ABF-4912-BC59-85D880278D01}" type="slidenum">
              <a:rPr lang="en-US" noProof="0" smtClean="0"/>
              <a:t>‹#›</a:t>
            </a:fld>
            <a:endParaRPr lang="en-US" noProof="0"/>
          </a:p>
        </p:txBody>
      </p:sp>
    </p:spTree>
    <p:extLst>
      <p:ext uri="{BB962C8B-B14F-4D97-AF65-F5344CB8AC3E}">
        <p14:creationId xmlns:p14="http://schemas.microsoft.com/office/powerpoint/2010/main" val="4294293652"/>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58813" y="434319"/>
            <a:ext cx="9001125" cy="799169"/>
          </a:xfrm>
        </p:spPr>
        <p:txBody>
          <a:bodyPr/>
          <a:lstStyle>
            <a:lvl1pPr>
              <a:lnSpc>
                <a:spcPct val="95000"/>
              </a:lnSpc>
              <a:defRPr sz="2700" b="1">
                <a:solidFill>
                  <a:schemeClr val="bg1"/>
                </a:solidFill>
              </a:defRPr>
            </a:lvl1pPr>
          </a:lstStyle>
          <a:p>
            <a:endParaRPr lang="en-US" noProof="0"/>
          </a:p>
        </p:txBody>
      </p:sp>
      <p:sp>
        <p:nvSpPr>
          <p:cNvPr id="4" name="Textplatzhalter 3"/>
          <p:cNvSpPr>
            <a:spLocks noGrp="1"/>
          </p:cNvSpPr>
          <p:nvPr>
            <p:ph type="body" sz="quarter" idx="13"/>
          </p:nvPr>
        </p:nvSpPr>
        <p:spPr>
          <a:xfrm>
            <a:off x="658813" y="4113076"/>
            <a:ext cx="9001125" cy="2088232"/>
          </a:xfrm>
        </p:spPr>
        <p:txBody>
          <a:bodyPr anchor="b"/>
          <a:lstStyle>
            <a:lvl1pPr marL="0" indent="0">
              <a:lnSpc>
                <a:spcPct val="100000"/>
              </a:lnSpc>
              <a:spcAft>
                <a:spcPts val="0"/>
              </a:spcAft>
              <a:buNone/>
              <a:defRPr>
                <a:solidFill>
                  <a:schemeClr val="bg1"/>
                </a:solidFill>
              </a:defRPr>
            </a:lvl1pPr>
            <a:lvl2pPr marL="222250" indent="0">
              <a:buNone/>
              <a:defRPr/>
            </a:lvl2pPr>
          </a:lstStyle>
          <a:p>
            <a:pPr lvl="0"/>
            <a:endParaRPr lang="en-US" noProof="0"/>
          </a:p>
        </p:txBody>
      </p:sp>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01188" y="500670"/>
            <a:ext cx="432000" cy="323697"/>
          </a:xfrm>
          <a:prstGeom prst="rect">
            <a:avLst/>
          </a:prstGeom>
        </p:spPr>
      </p:pic>
    </p:spTree>
    <p:extLst>
      <p:ext uri="{BB962C8B-B14F-4D97-AF65-F5344CB8AC3E}">
        <p14:creationId xmlns:p14="http://schemas.microsoft.com/office/powerpoint/2010/main" val="354694577"/>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2_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Date Placeholder 3"/>
          <p:cNvSpPr>
            <a:spLocks noGrp="1"/>
          </p:cNvSpPr>
          <p:nvPr>
            <p:ph type="dt" sz="half" idx="10"/>
          </p:nvPr>
        </p:nvSpPr>
        <p:spPr bwMode="gray">
          <a:xfrm>
            <a:off x="535768" y="6500178"/>
            <a:ext cx="647867" cy="151129"/>
          </a:xfrm>
        </p:spPr>
        <p:txBody>
          <a:bodyPr/>
          <a:lstStyle/>
          <a:p>
            <a:endParaRPr lang="en-US"/>
          </a:p>
        </p:txBody>
      </p:sp>
      <p:sp>
        <p:nvSpPr>
          <p:cNvPr id="5" name="Footer Placeholder 4"/>
          <p:cNvSpPr>
            <a:spLocks noGrp="1"/>
          </p:cNvSpPr>
          <p:nvPr>
            <p:ph type="ftr" sz="quarter" idx="11"/>
          </p:nvPr>
        </p:nvSpPr>
        <p:spPr bwMode="gray"/>
        <p:txBody>
          <a:bodyPr/>
          <a:lstStyle/>
          <a:p>
            <a:r>
              <a:rPr lang="en-US"/>
              <a:t>Property of Sonova. Confidential -Do Not Distribute</a:t>
            </a:r>
          </a:p>
        </p:txBody>
      </p:sp>
      <p:sp>
        <p:nvSpPr>
          <p:cNvPr id="6" name="Slide Number Placeholder 5"/>
          <p:cNvSpPr>
            <a:spLocks noGrp="1"/>
          </p:cNvSpPr>
          <p:nvPr>
            <p:ph type="sldNum" sz="quarter" idx="12"/>
          </p:nvPr>
        </p:nvSpPr>
        <p:spPr bwMode="gray"/>
        <p:txBody>
          <a:bodyPr/>
          <a:lstStyle/>
          <a:p>
            <a:fld id="{A1339E58-7BF8-47E0-94EF-DB420DA5D5A9}" type="slidenum">
              <a:rPr lang="en-US" smtClean="0"/>
              <a:t>‹#›</a:t>
            </a:fld>
            <a:endParaRPr lang="en-US"/>
          </a:p>
        </p:txBody>
      </p:sp>
      <p:sp>
        <p:nvSpPr>
          <p:cNvPr id="9" name="Text Placeholder 8"/>
          <p:cNvSpPr>
            <a:spLocks noGrp="1"/>
          </p:cNvSpPr>
          <p:nvPr>
            <p:ph type="body" sz="quarter" idx="13"/>
          </p:nvPr>
        </p:nvSpPr>
        <p:spPr bwMode="gray">
          <a:xfrm>
            <a:off x="526327" y="1582743"/>
            <a:ext cx="11119466" cy="4281584"/>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2"/>
          <p:cNvSpPr>
            <a:spLocks noGrp="1"/>
          </p:cNvSpPr>
          <p:nvPr>
            <p:ph type="subTitle" idx="1"/>
          </p:nvPr>
        </p:nvSpPr>
        <p:spPr bwMode="gray">
          <a:xfrm>
            <a:off x="523946" y="826714"/>
            <a:ext cx="8532333" cy="268842"/>
          </a:xfrm>
        </p:spPr>
        <p:txBody>
          <a:bodyPr/>
          <a:lstStyle>
            <a:lvl1pPr marL="0" indent="0" algn="l">
              <a:spcBef>
                <a:spcPts val="0"/>
              </a:spcBef>
              <a:spcAft>
                <a:spcPts val="0"/>
              </a:spcAft>
              <a:buNone/>
              <a:defRPr sz="1600">
                <a:solidFill>
                  <a:schemeClr val="tx2"/>
                </a:solidFill>
              </a:defRPr>
            </a:lvl1pPr>
            <a:lvl2pPr marL="0" indent="0" algn="l">
              <a:spcBef>
                <a:spcPts val="0"/>
              </a:spcBef>
              <a:buNone/>
              <a:defRPr sz="1600">
                <a:solidFill>
                  <a:schemeClr val="tx2"/>
                </a:solidFill>
              </a:defRPr>
            </a:lvl2pPr>
            <a:lvl3pPr marL="0" indent="0" algn="l">
              <a:spcBef>
                <a:spcPts val="0"/>
              </a:spcBef>
              <a:buNone/>
              <a:defRPr sz="1600">
                <a:solidFill>
                  <a:schemeClr val="tx2"/>
                </a:solidFill>
              </a:defRPr>
            </a:lvl3pPr>
            <a:lvl4pPr marL="0" indent="0" algn="l">
              <a:spcBef>
                <a:spcPts val="0"/>
              </a:spcBef>
              <a:buNone/>
              <a:defRPr sz="1600">
                <a:solidFill>
                  <a:schemeClr val="tx2"/>
                </a:solidFill>
              </a:defRPr>
            </a:lvl4pPr>
            <a:lvl5pPr marL="0" indent="0" algn="l">
              <a:spcBef>
                <a:spcPts val="0"/>
              </a:spcBef>
              <a:buNone/>
              <a:defRPr sz="1600">
                <a:solidFill>
                  <a:schemeClr val="tx2"/>
                </a:solidFill>
              </a:defRPr>
            </a:lvl5pPr>
            <a:lvl6pPr marL="0" indent="0" algn="l">
              <a:spcBef>
                <a:spcPts val="0"/>
              </a:spcBef>
              <a:buNone/>
              <a:defRPr sz="1600">
                <a:solidFill>
                  <a:schemeClr val="tx2"/>
                </a:solidFill>
              </a:defRPr>
            </a:lvl6pPr>
            <a:lvl7pPr marL="0" indent="0" algn="l">
              <a:spcBef>
                <a:spcPts val="0"/>
              </a:spcBef>
              <a:buNone/>
              <a:defRPr sz="1600">
                <a:solidFill>
                  <a:schemeClr val="tx2"/>
                </a:solidFill>
              </a:defRPr>
            </a:lvl7pPr>
            <a:lvl8pPr marL="0" indent="0" algn="l">
              <a:spcBef>
                <a:spcPts val="0"/>
              </a:spcBef>
              <a:buNone/>
              <a:defRPr sz="1600">
                <a:solidFill>
                  <a:schemeClr val="tx2"/>
                </a:solidFill>
              </a:defRPr>
            </a:lvl8pPr>
            <a:lvl9pPr marL="0" indent="0" algn="l">
              <a:spcBef>
                <a:spcPts val="0"/>
              </a:spcBef>
              <a:buNone/>
              <a:defRPr sz="1600">
                <a:solidFill>
                  <a:schemeClr val="tx2"/>
                </a:solidFill>
              </a:defRPr>
            </a:lvl9pPr>
          </a:lstStyle>
          <a:p>
            <a:r>
              <a:rPr lang="en-US"/>
              <a:t>Click to edit Master subtitle style</a:t>
            </a:r>
          </a:p>
        </p:txBody>
      </p:sp>
      <p:sp>
        <p:nvSpPr>
          <p:cNvPr id="13" name="Content Placeholder 36"/>
          <p:cNvSpPr>
            <a:spLocks noGrp="1"/>
          </p:cNvSpPr>
          <p:nvPr>
            <p:ph sz="quarter" idx="14"/>
          </p:nvPr>
        </p:nvSpPr>
        <p:spPr bwMode="gray">
          <a:xfrm>
            <a:off x="9346564" y="396360"/>
            <a:ext cx="972134" cy="489878"/>
          </a:xfrm>
        </p:spPr>
        <p:txBody>
          <a:bodyPr/>
          <a:lstStyle>
            <a:lvl1pPr marL="0" indent="0">
              <a:spcBef>
                <a:spcPts val="0"/>
              </a:spcBef>
              <a:spcAft>
                <a:spcPts val="0"/>
              </a:spcAft>
              <a:buFont typeface="Arial" panose="020B0604020202020204" pitchFamily="34" charset="0"/>
              <a:buNone/>
              <a:defRPr sz="100">
                <a:noFill/>
              </a:defRPr>
            </a:lvl1pPr>
            <a:lvl2pPr marL="0" indent="0">
              <a:spcBef>
                <a:spcPts val="0"/>
              </a:spcBef>
              <a:spcAft>
                <a:spcPts val="0"/>
              </a:spcAft>
              <a:buNone/>
              <a:defRPr sz="100">
                <a:noFill/>
              </a:defRPr>
            </a:lvl2pPr>
            <a:lvl3pPr marL="0" indent="0">
              <a:spcBef>
                <a:spcPts val="0"/>
              </a:spcBef>
              <a:spcAft>
                <a:spcPts val="0"/>
              </a:spcAft>
              <a:buNone/>
              <a:defRPr sz="100">
                <a:noFill/>
              </a:defRPr>
            </a:lvl3pPr>
            <a:lvl4pPr marL="0" indent="0">
              <a:spcBef>
                <a:spcPts val="0"/>
              </a:spcBef>
              <a:spcAft>
                <a:spcPts val="0"/>
              </a:spcAft>
              <a:buNone/>
              <a:defRPr sz="100">
                <a:noFill/>
              </a:defRPr>
            </a:lvl4pPr>
            <a:lvl5pPr marL="0" indent="0">
              <a:spcBef>
                <a:spcPts val="0"/>
              </a:spcBef>
              <a:spcAft>
                <a:spcPts val="0"/>
              </a:spcAft>
              <a:buNone/>
              <a:defRPr sz="100">
                <a:noFill/>
              </a:defRPr>
            </a:lvl5pPr>
            <a:lvl6pPr marL="0" indent="0">
              <a:spcBef>
                <a:spcPts val="0"/>
              </a:spcBef>
              <a:spcAft>
                <a:spcPts val="0"/>
              </a:spcAft>
              <a:buNone/>
              <a:defRPr sz="100">
                <a:noFill/>
              </a:defRPr>
            </a:lvl6pPr>
            <a:lvl7pPr marL="0" indent="0">
              <a:spcBef>
                <a:spcPts val="0"/>
              </a:spcBef>
              <a:spcAft>
                <a:spcPts val="0"/>
              </a:spcAft>
              <a:buNone/>
              <a:defRPr sz="100">
                <a:noFill/>
              </a:defRPr>
            </a:lvl7pPr>
            <a:lvl8pPr marL="0" indent="0">
              <a:spcBef>
                <a:spcPts val="0"/>
              </a:spcBef>
              <a:spcAft>
                <a:spcPts val="0"/>
              </a:spcAft>
              <a:buNone/>
              <a:defRPr sz="100">
                <a:noFill/>
              </a:defRPr>
            </a:lvl8pPr>
            <a:lvl9pPr marL="0" indent="0">
              <a:spcBef>
                <a:spcPts val="0"/>
              </a:spcBef>
              <a:spcAft>
                <a:spcPts val="0"/>
              </a:spcAft>
              <a:buNone/>
              <a:defRPr sz="100">
                <a:no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5"/>
          </p:nvPr>
        </p:nvSpPr>
        <p:spPr bwMode="gray">
          <a:xfrm>
            <a:off x="514338" y="6005721"/>
            <a:ext cx="11131455" cy="439288"/>
          </a:xfrm>
        </p:spPr>
        <p:txBody>
          <a:bodyPr/>
          <a:lstStyle>
            <a:lvl1pPr marL="288000" indent="-288000">
              <a:spcBef>
                <a:spcPts val="0"/>
              </a:spcBef>
              <a:spcAft>
                <a:spcPts val="0"/>
              </a:spcAft>
              <a:buClr>
                <a:schemeClr val="bg2"/>
              </a:buClr>
              <a:buSzPct val="90000"/>
              <a:buFont typeface="Arial" panose="020B0604020202020204" pitchFamily="34" charset="0"/>
              <a:buChar char="►"/>
              <a:defRPr sz="1800">
                <a:solidFill>
                  <a:schemeClr val="bg2"/>
                </a:solidFill>
              </a:defRPr>
            </a:lvl1pPr>
            <a:lvl2pPr marL="288000" indent="-288000">
              <a:spcBef>
                <a:spcPts val="0"/>
              </a:spcBef>
              <a:spcAft>
                <a:spcPts val="0"/>
              </a:spcAft>
              <a:buClr>
                <a:schemeClr val="bg2"/>
              </a:buClr>
              <a:buSzPct val="90000"/>
              <a:buFont typeface="Arial" panose="020B0604020202020204" pitchFamily="34" charset="0"/>
              <a:buChar char="►"/>
              <a:defRPr sz="1800">
                <a:solidFill>
                  <a:schemeClr val="bg2"/>
                </a:solidFill>
              </a:defRPr>
            </a:lvl2pPr>
            <a:lvl3pPr marL="288000" indent="-288000">
              <a:spcBef>
                <a:spcPts val="0"/>
              </a:spcBef>
              <a:spcAft>
                <a:spcPts val="0"/>
              </a:spcAft>
              <a:buClr>
                <a:schemeClr val="bg2"/>
              </a:buClr>
              <a:buSzPct val="90000"/>
              <a:buFont typeface="Arial" panose="020B0604020202020204" pitchFamily="34" charset="0"/>
              <a:buChar char="►"/>
              <a:defRPr sz="1800">
                <a:solidFill>
                  <a:schemeClr val="bg2"/>
                </a:solidFill>
              </a:defRPr>
            </a:lvl3pPr>
            <a:lvl4pPr marL="288000" indent="-288000">
              <a:spcBef>
                <a:spcPts val="0"/>
              </a:spcBef>
              <a:spcAft>
                <a:spcPts val="0"/>
              </a:spcAft>
              <a:buClr>
                <a:schemeClr val="bg2"/>
              </a:buClr>
              <a:buSzPct val="90000"/>
              <a:buFont typeface="Arial" panose="020B0604020202020204" pitchFamily="34" charset="0"/>
              <a:buChar char="►"/>
              <a:defRPr sz="1800">
                <a:solidFill>
                  <a:schemeClr val="bg2"/>
                </a:solidFill>
              </a:defRPr>
            </a:lvl4pPr>
            <a:lvl5pPr marL="288000" indent="-288000">
              <a:spcBef>
                <a:spcPts val="0"/>
              </a:spcBef>
              <a:spcAft>
                <a:spcPts val="0"/>
              </a:spcAft>
              <a:buClr>
                <a:schemeClr val="bg2"/>
              </a:buClr>
              <a:buSzPct val="90000"/>
              <a:buFont typeface="Arial" panose="020B0604020202020204" pitchFamily="34" charset="0"/>
              <a:buChar char="►"/>
              <a:defRPr sz="1800">
                <a:solidFill>
                  <a:schemeClr val="bg2"/>
                </a:solidFill>
              </a:defRPr>
            </a:lvl5pPr>
            <a:lvl6pPr marL="288000" indent="-288000">
              <a:spcBef>
                <a:spcPts val="0"/>
              </a:spcBef>
              <a:spcAft>
                <a:spcPts val="0"/>
              </a:spcAft>
              <a:buClr>
                <a:schemeClr val="bg2"/>
              </a:buClr>
              <a:buSzPct val="90000"/>
              <a:buFont typeface="Arial" panose="020B0604020202020204" pitchFamily="34" charset="0"/>
              <a:buChar char="►"/>
              <a:defRPr sz="1800">
                <a:solidFill>
                  <a:schemeClr val="bg2"/>
                </a:solidFill>
              </a:defRPr>
            </a:lvl6pPr>
            <a:lvl7pPr marL="288000" indent="-288000">
              <a:spcBef>
                <a:spcPts val="0"/>
              </a:spcBef>
              <a:spcAft>
                <a:spcPts val="0"/>
              </a:spcAft>
              <a:buClr>
                <a:schemeClr val="bg2"/>
              </a:buClr>
              <a:buSzPct val="90000"/>
              <a:buFont typeface="Arial" panose="020B0604020202020204" pitchFamily="34" charset="0"/>
              <a:buChar char="►"/>
              <a:defRPr sz="1800">
                <a:solidFill>
                  <a:schemeClr val="bg2"/>
                </a:solidFill>
              </a:defRPr>
            </a:lvl7pPr>
            <a:lvl8pPr marL="288000" indent="-288000">
              <a:spcBef>
                <a:spcPts val="0"/>
              </a:spcBef>
              <a:spcAft>
                <a:spcPts val="0"/>
              </a:spcAft>
              <a:buClr>
                <a:schemeClr val="bg2"/>
              </a:buClr>
              <a:buSzPct val="90000"/>
              <a:buFont typeface="Arial" panose="020B0604020202020204" pitchFamily="34" charset="0"/>
              <a:buChar char="►"/>
              <a:defRPr sz="1800">
                <a:solidFill>
                  <a:schemeClr val="bg2"/>
                </a:solidFill>
              </a:defRPr>
            </a:lvl8pPr>
            <a:lvl9pPr marL="288000" indent="-288000">
              <a:spcBef>
                <a:spcPts val="0"/>
              </a:spcBef>
              <a:spcAft>
                <a:spcPts val="0"/>
              </a:spcAft>
              <a:buClr>
                <a:schemeClr val="bg2"/>
              </a:buClr>
              <a:buSzPct val="90000"/>
              <a:buFont typeface="Arial" panose="020B0604020202020204" pitchFamily="34" charset="0"/>
              <a:buChar char="►"/>
              <a:defRPr sz="1800">
                <a:solidFill>
                  <a:schemeClr val="bg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9637779"/>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4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BDEF-1305-4DCC-946F-5D39ED7B5588}"/>
              </a:ext>
            </a:extLst>
          </p:cNvPr>
          <p:cNvSpPr>
            <a:spLocks noGrp="1"/>
          </p:cNvSpPr>
          <p:nvPr>
            <p:ph type="title"/>
          </p:nvPr>
        </p:nvSpPr>
        <p:spPr bwMode="gray"/>
        <p:txBody>
          <a:bodyPr/>
          <a:lstStyle/>
          <a:p>
            <a:r>
              <a:rPr lang="en-US"/>
              <a:t>Click to edit Master title style</a:t>
            </a:r>
          </a:p>
        </p:txBody>
      </p:sp>
      <p:sp>
        <p:nvSpPr>
          <p:cNvPr id="4" name="Date Placeholder 3">
            <a:extLst>
              <a:ext uri="{FF2B5EF4-FFF2-40B4-BE49-F238E27FC236}">
                <a16:creationId xmlns:a16="http://schemas.microsoft.com/office/drawing/2014/main" id="{BE2CCE8A-D607-4BD1-B251-B990C2A19338}"/>
              </a:ext>
            </a:extLst>
          </p:cNvPr>
          <p:cNvSpPr>
            <a:spLocks noGrp="1"/>
          </p:cNvSpPr>
          <p:nvPr>
            <p:ph type="dt" sz="half" idx="10"/>
          </p:nvPr>
        </p:nvSpPr>
        <p:spPr bwMode="gray"/>
        <p:txBody>
          <a:bodyPr/>
          <a:lstStyle/>
          <a:p>
            <a:endParaRPr lang="en-US"/>
          </a:p>
        </p:txBody>
      </p:sp>
      <p:sp>
        <p:nvSpPr>
          <p:cNvPr id="5" name="Footer Placeholder 4">
            <a:extLst>
              <a:ext uri="{FF2B5EF4-FFF2-40B4-BE49-F238E27FC236}">
                <a16:creationId xmlns:a16="http://schemas.microsoft.com/office/drawing/2014/main" id="{068DCF95-1529-46FA-9AFD-3495546F14C4}"/>
              </a:ext>
            </a:extLst>
          </p:cNvPr>
          <p:cNvSpPr>
            <a:spLocks noGrp="1"/>
          </p:cNvSpPr>
          <p:nvPr>
            <p:ph type="ftr" sz="quarter" idx="11"/>
          </p:nvPr>
        </p:nvSpPr>
        <p:spPr bwMode="gray"/>
        <p:txBody>
          <a:bodyPr/>
          <a:lstStyle/>
          <a:p>
            <a:r>
              <a:rPr lang="en-US"/>
              <a:t>Property of Sonova. Confidential -Do Not Distribute</a:t>
            </a:r>
          </a:p>
        </p:txBody>
      </p:sp>
      <p:sp>
        <p:nvSpPr>
          <p:cNvPr id="6" name="Slide Number Placeholder 5">
            <a:extLst>
              <a:ext uri="{FF2B5EF4-FFF2-40B4-BE49-F238E27FC236}">
                <a16:creationId xmlns:a16="http://schemas.microsoft.com/office/drawing/2014/main" id="{466AB68D-A70B-4AC3-A1E2-D2820155A7B2}"/>
              </a:ext>
            </a:extLst>
          </p:cNvPr>
          <p:cNvSpPr>
            <a:spLocks noGrp="1"/>
          </p:cNvSpPr>
          <p:nvPr>
            <p:ph type="sldNum" sz="quarter" idx="12"/>
          </p:nvPr>
        </p:nvSpPr>
        <p:spPr bwMode="gray"/>
        <p:txBody>
          <a:bodyPr/>
          <a:lstStyle/>
          <a:p>
            <a:fld id="{7A6330FD-E694-4BC5-92F0-683C7ABAF447}" type="slidenum">
              <a:rPr lang="en-US" smtClean="0"/>
              <a:t>‹#›</a:t>
            </a:fld>
            <a:endParaRPr lang="en-US"/>
          </a:p>
        </p:txBody>
      </p:sp>
      <p:sp>
        <p:nvSpPr>
          <p:cNvPr id="14" name="Text Placeholder 13">
            <a:extLst>
              <a:ext uri="{FF2B5EF4-FFF2-40B4-BE49-F238E27FC236}">
                <a16:creationId xmlns:a16="http://schemas.microsoft.com/office/drawing/2014/main" id="{E55E4E6B-2834-4338-9791-59C5CBC1848C}"/>
              </a:ext>
            </a:extLst>
          </p:cNvPr>
          <p:cNvSpPr>
            <a:spLocks noGrp="1"/>
          </p:cNvSpPr>
          <p:nvPr>
            <p:ph type="body" sz="quarter" idx="13"/>
          </p:nvPr>
        </p:nvSpPr>
        <p:spPr bwMode="gray">
          <a:xfrm>
            <a:off x="528638" y="1585124"/>
            <a:ext cx="11118018" cy="4093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a:extLst>
              <a:ext uri="{FF2B5EF4-FFF2-40B4-BE49-F238E27FC236}">
                <a16:creationId xmlns:a16="http://schemas.microsoft.com/office/drawing/2014/main" id="{14376C54-EE8C-4917-9542-2FD3AB0B88D0}"/>
              </a:ext>
            </a:extLst>
          </p:cNvPr>
          <p:cNvSpPr>
            <a:spLocks noGrp="1"/>
          </p:cNvSpPr>
          <p:nvPr>
            <p:ph type="subTitle" idx="1"/>
          </p:nvPr>
        </p:nvSpPr>
        <p:spPr bwMode="gray">
          <a:xfrm>
            <a:off x="525656" y="881483"/>
            <a:ext cx="8553252" cy="252000"/>
          </a:xfrm>
        </p:spPr>
        <p:txBody>
          <a:bodyPr/>
          <a:lstStyle>
            <a:lvl1pPr marL="0" indent="0" algn="l">
              <a:spcBef>
                <a:spcPts val="0"/>
              </a:spcBef>
              <a:buNone/>
              <a:defRPr sz="160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a:t>Click to edit Master subtitle style</a:t>
            </a:r>
          </a:p>
        </p:txBody>
      </p:sp>
      <p:sp>
        <p:nvSpPr>
          <p:cNvPr id="21" name="Text Placeholder 20">
            <a:extLst>
              <a:ext uri="{FF2B5EF4-FFF2-40B4-BE49-F238E27FC236}">
                <a16:creationId xmlns:a16="http://schemas.microsoft.com/office/drawing/2014/main" id="{A959EA23-2358-4A43-A922-8DE91879DC24}"/>
              </a:ext>
            </a:extLst>
          </p:cNvPr>
          <p:cNvSpPr>
            <a:spLocks noGrp="1"/>
          </p:cNvSpPr>
          <p:nvPr>
            <p:ph type="body" sz="quarter" idx="14"/>
          </p:nvPr>
        </p:nvSpPr>
        <p:spPr bwMode="gray">
          <a:xfrm>
            <a:off x="516734" y="6027535"/>
            <a:ext cx="11129922" cy="270600"/>
          </a:xfrm>
        </p:spPr>
        <p:txBody>
          <a:bodyPr anchor="b"/>
          <a:lstStyle>
            <a:lvl1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1pPr>
            <a:lvl2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2pPr>
            <a:lvl3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3pPr>
            <a:lvl4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4pPr>
            <a:lvl5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5pPr>
            <a:lvl6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6pPr>
            <a:lvl7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7pPr>
            <a:lvl8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8pPr>
            <a:lvl9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7549438"/>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1BD73-B416-845A-C235-60D1F2E91F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31B083-BB35-147A-D7A6-E605B3D2918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3B70322-782E-A108-B73B-19F7E6FF6364}"/>
              </a:ext>
            </a:extLst>
          </p:cNvPr>
          <p:cNvSpPr>
            <a:spLocks noGrp="1"/>
          </p:cNvSpPr>
          <p:nvPr>
            <p:ph type="ftr" sz="quarter" idx="11"/>
          </p:nvPr>
        </p:nvSpPr>
        <p:spPr/>
        <p:txBody>
          <a:bodyPr/>
          <a:lstStyle/>
          <a:p>
            <a:r>
              <a:rPr lang="en-US"/>
              <a:t>Property of Sonova. Confidential -Do Not Distribute</a:t>
            </a:r>
          </a:p>
        </p:txBody>
      </p:sp>
      <p:sp>
        <p:nvSpPr>
          <p:cNvPr id="5" name="Slide Number Placeholder 4">
            <a:extLst>
              <a:ext uri="{FF2B5EF4-FFF2-40B4-BE49-F238E27FC236}">
                <a16:creationId xmlns:a16="http://schemas.microsoft.com/office/drawing/2014/main" id="{0E6C9594-CA8F-5F14-2346-222288C7B25F}"/>
              </a:ext>
            </a:extLst>
          </p:cNvPr>
          <p:cNvSpPr>
            <a:spLocks noGrp="1"/>
          </p:cNvSpPr>
          <p:nvPr>
            <p:ph type="sldNum" sz="quarter" idx="12"/>
          </p:nvPr>
        </p:nvSpPr>
        <p:spPr/>
        <p:txBody>
          <a:bodyPr/>
          <a:lstStyle/>
          <a:p>
            <a:fld id="{7337789C-7B06-4F0E-943D-3364E8B040C4}" type="slidenum">
              <a:rPr lang="en-US" smtClean="0"/>
              <a:t>‹#›</a:t>
            </a:fld>
            <a:endParaRPr lang="en-US"/>
          </a:p>
        </p:txBody>
      </p:sp>
    </p:spTree>
    <p:extLst>
      <p:ext uri="{BB962C8B-B14F-4D97-AF65-F5344CB8AC3E}">
        <p14:creationId xmlns:p14="http://schemas.microsoft.com/office/powerpoint/2010/main" val="19863191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BDEF-1305-4DCC-946F-5D39ED7B5588}"/>
              </a:ext>
            </a:extLst>
          </p:cNvPr>
          <p:cNvSpPr>
            <a:spLocks noGrp="1"/>
          </p:cNvSpPr>
          <p:nvPr>
            <p:ph type="title"/>
          </p:nvPr>
        </p:nvSpPr>
        <p:spPr bwMode="gray"/>
        <p:txBody>
          <a:bodyPr/>
          <a:lstStyle/>
          <a:p>
            <a:r>
              <a:rPr lang="en-US"/>
              <a:t>Click to edit Master title style</a:t>
            </a:r>
          </a:p>
        </p:txBody>
      </p:sp>
      <p:sp>
        <p:nvSpPr>
          <p:cNvPr id="4" name="Date Placeholder 3">
            <a:extLst>
              <a:ext uri="{FF2B5EF4-FFF2-40B4-BE49-F238E27FC236}">
                <a16:creationId xmlns:a16="http://schemas.microsoft.com/office/drawing/2014/main" id="{BE2CCE8A-D607-4BD1-B251-B990C2A19338}"/>
              </a:ext>
            </a:extLst>
          </p:cNvPr>
          <p:cNvSpPr>
            <a:spLocks noGrp="1"/>
          </p:cNvSpPr>
          <p:nvPr>
            <p:ph type="dt" sz="half" idx="10"/>
          </p:nvPr>
        </p:nvSpPr>
        <p:spPr bwMode="gray"/>
        <p:txBody>
          <a:bodyPr/>
          <a:lstStyle/>
          <a:p>
            <a:endParaRPr lang="en-US"/>
          </a:p>
        </p:txBody>
      </p:sp>
      <p:sp>
        <p:nvSpPr>
          <p:cNvPr id="5" name="Footer Placeholder 4">
            <a:extLst>
              <a:ext uri="{FF2B5EF4-FFF2-40B4-BE49-F238E27FC236}">
                <a16:creationId xmlns:a16="http://schemas.microsoft.com/office/drawing/2014/main" id="{068DCF95-1529-46FA-9AFD-3495546F14C4}"/>
              </a:ext>
            </a:extLst>
          </p:cNvPr>
          <p:cNvSpPr>
            <a:spLocks noGrp="1"/>
          </p:cNvSpPr>
          <p:nvPr>
            <p:ph type="ftr" sz="quarter" idx="11"/>
          </p:nvPr>
        </p:nvSpPr>
        <p:spPr bwMode="gray"/>
        <p:txBody>
          <a:bodyPr/>
          <a:lstStyle/>
          <a:p>
            <a:r>
              <a:rPr lang="en-US"/>
              <a:t>Property of Sonova. Confidential -Do Not Distribute</a:t>
            </a:r>
          </a:p>
        </p:txBody>
      </p:sp>
      <p:sp>
        <p:nvSpPr>
          <p:cNvPr id="6" name="Slide Number Placeholder 5">
            <a:extLst>
              <a:ext uri="{FF2B5EF4-FFF2-40B4-BE49-F238E27FC236}">
                <a16:creationId xmlns:a16="http://schemas.microsoft.com/office/drawing/2014/main" id="{466AB68D-A70B-4AC3-A1E2-D2820155A7B2}"/>
              </a:ext>
            </a:extLst>
          </p:cNvPr>
          <p:cNvSpPr>
            <a:spLocks noGrp="1"/>
          </p:cNvSpPr>
          <p:nvPr>
            <p:ph type="sldNum" sz="quarter" idx="12"/>
          </p:nvPr>
        </p:nvSpPr>
        <p:spPr bwMode="gray"/>
        <p:txBody>
          <a:bodyPr/>
          <a:lstStyle/>
          <a:p>
            <a:fld id="{7A6330FD-E694-4BC5-92F0-683C7ABAF447}" type="slidenum">
              <a:rPr lang="en-US" smtClean="0"/>
              <a:t>‹#›</a:t>
            </a:fld>
            <a:endParaRPr lang="en-US"/>
          </a:p>
        </p:txBody>
      </p:sp>
      <p:sp>
        <p:nvSpPr>
          <p:cNvPr id="15" name="Subtitle 2">
            <a:extLst>
              <a:ext uri="{FF2B5EF4-FFF2-40B4-BE49-F238E27FC236}">
                <a16:creationId xmlns:a16="http://schemas.microsoft.com/office/drawing/2014/main" id="{14376C54-EE8C-4917-9542-2FD3AB0B88D0}"/>
              </a:ext>
            </a:extLst>
          </p:cNvPr>
          <p:cNvSpPr>
            <a:spLocks noGrp="1"/>
          </p:cNvSpPr>
          <p:nvPr>
            <p:ph type="subTitle" idx="1"/>
          </p:nvPr>
        </p:nvSpPr>
        <p:spPr bwMode="gray">
          <a:xfrm>
            <a:off x="525656" y="881483"/>
            <a:ext cx="8553252" cy="252000"/>
          </a:xfrm>
          <a:prstGeom prst="rect">
            <a:avLst/>
          </a:prstGeom>
        </p:spPr>
        <p:txBody>
          <a:bodyPr/>
          <a:lstStyle>
            <a:lvl1pPr marL="0" indent="0" algn="l">
              <a:spcBef>
                <a:spcPts val="0"/>
              </a:spcBef>
              <a:buNone/>
              <a:defRPr sz="160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a:t>Click to edit Master subtitle style</a:t>
            </a:r>
          </a:p>
        </p:txBody>
      </p:sp>
      <p:sp>
        <p:nvSpPr>
          <p:cNvPr id="21" name="Text Placeholder 20">
            <a:extLst>
              <a:ext uri="{FF2B5EF4-FFF2-40B4-BE49-F238E27FC236}">
                <a16:creationId xmlns:a16="http://schemas.microsoft.com/office/drawing/2014/main" id="{A959EA23-2358-4A43-A922-8DE91879DC24}"/>
              </a:ext>
            </a:extLst>
          </p:cNvPr>
          <p:cNvSpPr>
            <a:spLocks noGrp="1"/>
          </p:cNvSpPr>
          <p:nvPr>
            <p:ph type="body" sz="quarter" idx="14"/>
          </p:nvPr>
        </p:nvSpPr>
        <p:spPr bwMode="gray">
          <a:xfrm>
            <a:off x="516734" y="6027535"/>
            <a:ext cx="11129922" cy="270600"/>
          </a:xfrm>
          <a:prstGeom prst="rect">
            <a:avLst/>
          </a:prstGeom>
        </p:spPr>
        <p:txBody>
          <a:bodyPr anchor="b"/>
          <a:lstStyle>
            <a:lvl1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1pPr>
            <a:lvl2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2pPr>
            <a:lvl3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3pPr>
            <a:lvl4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4pPr>
            <a:lvl5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5pPr>
            <a:lvl6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6pPr>
            <a:lvl7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7pPr>
            <a:lvl8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8pPr>
            <a:lvl9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B0231233-9E07-4371-877F-8105C352B1E3}"/>
              </a:ext>
            </a:extLst>
          </p:cNvPr>
          <p:cNvSpPr>
            <a:spLocks noGrp="1"/>
          </p:cNvSpPr>
          <p:nvPr>
            <p:ph type="body" sz="quarter" idx="15"/>
          </p:nvPr>
        </p:nvSpPr>
        <p:spPr>
          <a:xfrm>
            <a:off x="542925" y="1628775"/>
            <a:ext cx="11129963" cy="33147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7373596"/>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BDEF-1305-4DCC-946F-5D39ED7B5588}"/>
              </a:ext>
            </a:extLst>
          </p:cNvPr>
          <p:cNvSpPr>
            <a:spLocks noGrp="1"/>
          </p:cNvSpPr>
          <p:nvPr>
            <p:ph type="title"/>
          </p:nvPr>
        </p:nvSpPr>
        <p:spPr bwMode="gray"/>
        <p:txBody>
          <a:bodyPr/>
          <a:lstStyle/>
          <a:p>
            <a:r>
              <a:rPr lang="en-US"/>
              <a:t>Click to edit Master title style</a:t>
            </a:r>
          </a:p>
        </p:txBody>
      </p:sp>
      <p:sp>
        <p:nvSpPr>
          <p:cNvPr id="4" name="Date Placeholder 3">
            <a:extLst>
              <a:ext uri="{FF2B5EF4-FFF2-40B4-BE49-F238E27FC236}">
                <a16:creationId xmlns:a16="http://schemas.microsoft.com/office/drawing/2014/main" id="{BE2CCE8A-D607-4BD1-B251-B990C2A19338}"/>
              </a:ext>
            </a:extLst>
          </p:cNvPr>
          <p:cNvSpPr>
            <a:spLocks noGrp="1"/>
          </p:cNvSpPr>
          <p:nvPr>
            <p:ph type="dt" sz="half" idx="10"/>
          </p:nvPr>
        </p:nvSpPr>
        <p:spPr bwMode="gray"/>
        <p:txBody>
          <a:bodyPr/>
          <a:lstStyle/>
          <a:p>
            <a:endParaRPr lang="en-US"/>
          </a:p>
        </p:txBody>
      </p:sp>
      <p:sp>
        <p:nvSpPr>
          <p:cNvPr id="5" name="Footer Placeholder 4">
            <a:extLst>
              <a:ext uri="{FF2B5EF4-FFF2-40B4-BE49-F238E27FC236}">
                <a16:creationId xmlns:a16="http://schemas.microsoft.com/office/drawing/2014/main" id="{068DCF95-1529-46FA-9AFD-3495546F14C4}"/>
              </a:ext>
            </a:extLst>
          </p:cNvPr>
          <p:cNvSpPr>
            <a:spLocks noGrp="1"/>
          </p:cNvSpPr>
          <p:nvPr>
            <p:ph type="ftr" sz="quarter" idx="11"/>
          </p:nvPr>
        </p:nvSpPr>
        <p:spPr bwMode="gray"/>
        <p:txBody>
          <a:bodyPr/>
          <a:lstStyle/>
          <a:p>
            <a:r>
              <a:rPr lang="en-US"/>
              <a:t>Property of Sonova. Confidential -Do Not Distribute</a:t>
            </a:r>
          </a:p>
        </p:txBody>
      </p:sp>
      <p:sp>
        <p:nvSpPr>
          <p:cNvPr id="6" name="Slide Number Placeholder 5">
            <a:extLst>
              <a:ext uri="{FF2B5EF4-FFF2-40B4-BE49-F238E27FC236}">
                <a16:creationId xmlns:a16="http://schemas.microsoft.com/office/drawing/2014/main" id="{466AB68D-A70B-4AC3-A1E2-D2820155A7B2}"/>
              </a:ext>
            </a:extLst>
          </p:cNvPr>
          <p:cNvSpPr>
            <a:spLocks noGrp="1"/>
          </p:cNvSpPr>
          <p:nvPr>
            <p:ph type="sldNum" sz="quarter" idx="12"/>
          </p:nvPr>
        </p:nvSpPr>
        <p:spPr bwMode="gray"/>
        <p:txBody>
          <a:bodyPr/>
          <a:lstStyle/>
          <a:p>
            <a:fld id="{7A6330FD-E694-4BC5-92F0-683C7ABAF447}" type="slidenum">
              <a:rPr lang="en-US" smtClean="0"/>
              <a:t>‹#›</a:t>
            </a:fld>
            <a:endParaRPr lang="en-US"/>
          </a:p>
        </p:txBody>
      </p:sp>
      <p:sp>
        <p:nvSpPr>
          <p:cNvPr id="15" name="Subtitle 2">
            <a:extLst>
              <a:ext uri="{FF2B5EF4-FFF2-40B4-BE49-F238E27FC236}">
                <a16:creationId xmlns:a16="http://schemas.microsoft.com/office/drawing/2014/main" id="{14376C54-EE8C-4917-9542-2FD3AB0B88D0}"/>
              </a:ext>
            </a:extLst>
          </p:cNvPr>
          <p:cNvSpPr>
            <a:spLocks noGrp="1"/>
          </p:cNvSpPr>
          <p:nvPr>
            <p:ph type="subTitle" idx="1"/>
          </p:nvPr>
        </p:nvSpPr>
        <p:spPr bwMode="gray">
          <a:xfrm>
            <a:off x="525656" y="881483"/>
            <a:ext cx="8553252" cy="252000"/>
          </a:xfrm>
        </p:spPr>
        <p:txBody>
          <a:bodyPr/>
          <a:lstStyle>
            <a:lvl1pPr marL="0" indent="0" algn="l">
              <a:spcBef>
                <a:spcPts val="0"/>
              </a:spcBef>
              <a:buNone/>
              <a:defRPr sz="160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2642565308"/>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5BDEF-1305-4DCC-946F-5D39ED7B5588}"/>
              </a:ext>
            </a:extLst>
          </p:cNvPr>
          <p:cNvSpPr>
            <a:spLocks noGrp="1"/>
          </p:cNvSpPr>
          <p:nvPr>
            <p:ph type="title"/>
          </p:nvPr>
        </p:nvSpPr>
        <p:spPr bwMode="gray"/>
        <p:txBody>
          <a:bodyPr/>
          <a:lstStyle/>
          <a:p>
            <a:r>
              <a:rPr lang="en-US"/>
              <a:t>Click to edit Master title style</a:t>
            </a:r>
          </a:p>
        </p:txBody>
      </p:sp>
      <p:sp>
        <p:nvSpPr>
          <p:cNvPr id="4" name="Date Placeholder 3">
            <a:extLst>
              <a:ext uri="{FF2B5EF4-FFF2-40B4-BE49-F238E27FC236}">
                <a16:creationId xmlns:a16="http://schemas.microsoft.com/office/drawing/2014/main" id="{BE2CCE8A-D607-4BD1-B251-B990C2A19338}"/>
              </a:ext>
            </a:extLst>
          </p:cNvPr>
          <p:cNvSpPr>
            <a:spLocks noGrp="1"/>
          </p:cNvSpPr>
          <p:nvPr>
            <p:ph type="dt" sz="half" idx="10"/>
          </p:nvPr>
        </p:nvSpPr>
        <p:spPr bwMode="gray"/>
        <p:txBody>
          <a:bodyPr/>
          <a:lstStyle/>
          <a:p>
            <a:endParaRPr lang="en-US"/>
          </a:p>
        </p:txBody>
      </p:sp>
      <p:sp>
        <p:nvSpPr>
          <p:cNvPr id="5" name="Footer Placeholder 4">
            <a:extLst>
              <a:ext uri="{FF2B5EF4-FFF2-40B4-BE49-F238E27FC236}">
                <a16:creationId xmlns:a16="http://schemas.microsoft.com/office/drawing/2014/main" id="{068DCF95-1529-46FA-9AFD-3495546F14C4}"/>
              </a:ext>
            </a:extLst>
          </p:cNvPr>
          <p:cNvSpPr>
            <a:spLocks noGrp="1"/>
          </p:cNvSpPr>
          <p:nvPr>
            <p:ph type="ftr" sz="quarter" idx="11"/>
          </p:nvPr>
        </p:nvSpPr>
        <p:spPr bwMode="gray"/>
        <p:txBody>
          <a:bodyPr/>
          <a:lstStyle/>
          <a:p>
            <a:r>
              <a:rPr lang="en-US"/>
              <a:t>Property of Sonova. Confidential -Do Not Distribute</a:t>
            </a:r>
          </a:p>
        </p:txBody>
      </p:sp>
      <p:sp>
        <p:nvSpPr>
          <p:cNvPr id="6" name="Slide Number Placeholder 5">
            <a:extLst>
              <a:ext uri="{FF2B5EF4-FFF2-40B4-BE49-F238E27FC236}">
                <a16:creationId xmlns:a16="http://schemas.microsoft.com/office/drawing/2014/main" id="{466AB68D-A70B-4AC3-A1E2-D2820155A7B2}"/>
              </a:ext>
            </a:extLst>
          </p:cNvPr>
          <p:cNvSpPr>
            <a:spLocks noGrp="1"/>
          </p:cNvSpPr>
          <p:nvPr>
            <p:ph type="sldNum" sz="quarter" idx="12"/>
          </p:nvPr>
        </p:nvSpPr>
        <p:spPr bwMode="gray"/>
        <p:txBody>
          <a:bodyPr/>
          <a:lstStyle/>
          <a:p>
            <a:fld id="{7A6330FD-E694-4BC5-92F0-683C7ABAF447}" type="slidenum">
              <a:rPr lang="en-US" smtClean="0"/>
              <a:t>‹#›</a:t>
            </a:fld>
            <a:endParaRPr lang="en-US"/>
          </a:p>
        </p:txBody>
      </p:sp>
      <p:sp>
        <p:nvSpPr>
          <p:cNvPr id="14" name="Text Placeholder 13">
            <a:extLst>
              <a:ext uri="{FF2B5EF4-FFF2-40B4-BE49-F238E27FC236}">
                <a16:creationId xmlns:a16="http://schemas.microsoft.com/office/drawing/2014/main" id="{E55E4E6B-2834-4338-9791-59C5CBC1848C}"/>
              </a:ext>
            </a:extLst>
          </p:cNvPr>
          <p:cNvSpPr>
            <a:spLocks noGrp="1"/>
          </p:cNvSpPr>
          <p:nvPr>
            <p:ph type="body" sz="quarter" idx="13"/>
          </p:nvPr>
        </p:nvSpPr>
        <p:spPr bwMode="gray">
          <a:xfrm>
            <a:off x="528638" y="1585124"/>
            <a:ext cx="11118018" cy="409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a:extLst>
              <a:ext uri="{FF2B5EF4-FFF2-40B4-BE49-F238E27FC236}">
                <a16:creationId xmlns:a16="http://schemas.microsoft.com/office/drawing/2014/main" id="{14376C54-EE8C-4917-9542-2FD3AB0B88D0}"/>
              </a:ext>
            </a:extLst>
          </p:cNvPr>
          <p:cNvSpPr>
            <a:spLocks noGrp="1"/>
          </p:cNvSpPr>
          <p:nvPr>
            <p:ph type="subTitle" idx="1"/>
          </p:nvPr>
        </p:nvSpPr>
        <p:spPr bwMode="gray">
          <a:xfrm>
            <a:off x="525656" y="881483"/>
            <a:ext cx="8553252" cy="252000"/>
          </a:xfrm>
        </p:spPr>
        <p:txBody>
          <a:bodyPr/>
          <a:lstStyle>
            <a:lvl1pPr marL="0" indent="0" algn="l">
              <a:spcBef>
                <a:spcPts val="0"/>
              </a:spcBef>
              <a:buNone/>
              <a:defRPr sz="1600">
                <a:solidFill>
                  <a:schemeClr val="tx1"/>
                </a:solidFill>
                <a:latin typeface="+mn-lt"/>
              </a:defRPr>
            </a:lvl1pPr>
            <a:lvl2pPr marL="0" indent="0" algn="l">
              <a:spcBef>
                <a:spcPts val="0"/>
              </a:spcBef>
              <a:buNone/>
              <a:defRPr sz="1600">
                <a:solidFill>
                  <a:schemeClr val="tx1"/>
                </a:solidFill>
              </a:defRPr>
            </a:lvl2pPr>
            <a:lvl3pPr marL="0" indent="0" algn="l">
              <a:spcBef>
                <a:spcPts val="0"/>
              </a:spcBef>
              <a:buNone/>
              <a:defRPr sz="1600">
                <a:solidFill>
                  <a:schemeClr val="tx1"/>
                </a:solidFill>
              </a:defRPr>
            </a:lvl3pPr>
            <a:lvl4pPr marL="0" indent="0" algn="l">
              <a:spcBef>
                <a:spcPts val="0"/>
              </a:spcBef>
              <a:buNone/>
              <a:defRPr sz="1600">
                <a:solidFill>
                  <a:schemeClr val="tx1"/>
                </a:solidFill>
              </a:defRPr>
            </a:lvl4pPr>
            <a:lvl5pPr marL="0" indent="0" algn="l">
              <a:spcBef>
                <a:spcPts val="0"/>
              </a:spcBef>
              <a:buNone/>
              <a:defRPr sz="1600">
                <a:solidFill>
                  <a:schemeClr val="tx1"/>
                </a:solidFill>
              </a:defRPr>
            </a:lvl5pPr>
            <a:lvl6pPr marL="0" indent="0" algn="l">
              <a:spcBef>
                <a:spcPts val="0"/>
              </a:spcBef>
              <a:buNone/>
              <a:defRPr sz="1600">
                <a:solidFill>
                  <a:schemeClr val="tx1"/>
                </a:solidFill>
              </a:defRPr>
            </a:lvl6pPr>
            <a:lvl7pPr marL="0" indent="0" algn="l">
              <a:spcBef>
                <a:spcPts val="0"/>
              </a:spcBef>
              <a:buNone/>
              <a:defRPr sz="1600">
                <a:solidFill>
                  <a:schemeClr val="tx1"/>
                </a:solidFill>
              </a:defRPr>
            </a:lvl7pPr>
            <a:lvl8pPr marL="0" indent="0" algn="l">
              <a:spcBef>
                <a:spcPts val="0"/>
              </a:spcBef>
              <a:buNone/>
              <a:defRPr sz="1600">
                <a:solidFill>
                  <a:schemeClr val="tx1"/>
                </a:solidFill>
              </a:defRPr>
            </a:lvl8pPr>
            <a:lvl9pPr marL="0" indent="0" algn="l">
              <a:spcBef>
                <a:spcPts val="0"/>
              </a:spcBef>
              <a:buNone/>
              <a:defRPr sz="1600">
                <a:solidFill>
                  <a:schemeClr val="tx1"/>
                </a:solidFill>
              </a:defRPr>
            </a:lvl9pPr>
          </a:lstStyle>
          <a:p>
            <a:pPr lvl="0"/>
            <a:r>
              <a:rPr lang="en-US"/>
              <a:t>Click to edit Master subtitle style</a:t>
            </a:r>
          </a:p>
        </p:txBody>
      </p:sp>
      <p:sp>
        <p:nvSpPr>
          <p:cNvPr id="21" name="Text Placeholder 20">
            <a:extLst>
              <a:ext uri="{FF2B5EF4-FFF2-40B4-BE49-F238E27FC236}">
                <a16:creationId xmlns:a16="http://schemas.microsoft.com/office/drawing/2014/main" id="{A959EA23-2358-4A43-A922-8DE91879DC24}"/>
              </a:ext>
            </a:extLst>
          </p:cNvPr>
          <p:cNvSpPr>
            <a:spLocks noGrp="1"/>
          </p:cNvSpPr>
          <p:nvPr>
            <p:ph type="body" sz="quarter" idx="14"/>
          </p:nvPr>
        </p:nvSpPr>
        <p:spPr bwMode="gray">
          <a:xfrm>
            <a:off x="516734" y="6027535"/>
            <a:ext cx="11129922" cy="270600"/>
          </a:xfrm>
        </p:spPr>
        <p:txBody>
          <a:bodyPr anchor="b"/>
          <a:lstStyle>
            <a:lvl1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1pPr>
            <a:lvl2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2pPr>
            <a:lvl3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3pPr>
            <a:lvl4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4pPr>
            <a:lvl5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5pPr>
            <a:lvl6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6pPr>
            <a:lvl7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7pPr>
            <a:lvl8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8pPr>
            <a:lvl9pPr marL="288000" indent="-288000">
              <a:spcBef>
                <a:spcPts val="0"/>
              </a:spcBef>
              <a:buClr>
                <a:schemeClr val="bg2"/>
              </a:buClr>
              <a:buSzPct val="90000"/>
              <a:buFont typeface="Arial" panose="020B0604020202020204" pitchFamily="34" charset="0"/>
              <a:buChar char="►"/>
              <a:defRPr sz="1800">
                <a:solidFill>
                  <a:schemeClr val="bg2"/>
                </a:solidFill>
                <a:latin typeface="Roboto" panose="02000000000000000000" pitchFamily="2" charset="0"/>
                <a:ea typeface="Roboto" panose="02000000000000000000" pitchFamily="2" charset="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2248906"/>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2B2EBA-760D-4773-58F9-1BC388ED472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DAAD34B-1456-4D06-2AE6-1385B7239B40}"/>
              </a:ext>
            </a:extLst>
          </p:cNvPr>
          <p:cNvSpPr>
            <a:spLocks noGrp="1"/>
          </p:cNvSpPr>
          <p:nvPr>
            <p:ph type="ftr" sz="quarter" idx="11"/>
          </p:nvPr>
        </p:nvSpPr>
        <p:spPr/>
        <p:txBody>
          <a:bodyPr/>
          <a:lstStyle/>
          <a:p>
            <a:r>
              <a:rPr lang="en-US"/>
              <a:t>Property of Sonova. Confidential -Do Not Distribute</a:t>
            </a:r>
          </a:p>
        </p:txBody>
      </p:sp>
      <p:sp>
        <p:nvSpPr>
          <p:cNvPr id="4" name="Slide Number Placeholder 3">
            <a:extLst>
              <a:ext uri="{FF2B5EF4-FFF2-40B4-BE49-F238E27FC236}">
                <a16:creationId xmlns:a16="http://schemas.microsoft.com/office/drawing/2014/main" id="{9DF57C2D-4E18-16C1-9514-78AAB52E9181}"/>
              </a:ext>
            </a:extLst>
          </p:cNvPr>
          <p:cNvSpPr>
            <a:spLocks noGrp="1"/>
          </p:cNvSpPr>
          <p:nvPr>
            <p:ph type="sldNum" sz="quarter" idx="12"/>
          </p:nvPr>
        </p:nvSpPr>
        <p:spPr/>
        <p:txBody>
          <a:bodyPr/>
          <a:lstStyle/>
          <a:p>
            <a:fld id="{7337789C-7B06-4F0E-943D-3364E8B040C4}" type="slidenum">
              <a:rPr lang="en-US" smtClean="0"/>
              <a:t>‹#›</a:t>
            </a:fld>
            <a:endParaRPr lang="en-US"/>
          </a:p>
        </p:txBody>
      </p:sp>
    </p:spTree>
    <p:extLst>
      <p:ext uri="{BB962C8B-B14F-4D97-AF65-F5344CB8AC3E}">
        <p14:creationId xmlns:p14="http://schemas.microsoft.com/office/powerpoint/2010/main" val="1550758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46911-D008-AD75-6366-66E9FFF2C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A01731-E490-8F4B-2B32-B80B0A9547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AFA0A0-0FDC-53C1-0F5F-07EAFB8642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B96BF5-E6DB-24FA-70FE-2A32394991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CDB6E8A-2B42-B55B-E896-E89A08040FCC}"/>
              </a:ext>
            </a:extLst>
          </p:cNvPr>
          <p:cNvSpPr>
            <a:spLocks noGrp="1"/>
          </p:cNvSpPr>
          <p:nvPr>
            <p:ph type="ftr" sz="quarter" idx="11"/>
          </p:nvPr>
        </p:nvSpPr>
        <p:spPr/>
        <p:txBody>
          <a:bodyPr/>
          <a:lstStyle/>
          <a:p>
            <a:r>
              <a:rPr lang="en-US"/>
              <a:t>Property of Sonova. Confidential -Do Not Distribute</a:t>
            </a:r>
          </a:p>
        </p:txBody>
      </p:sp>
      <p:sp>
        <p:nvSpPr>
          <p:cNvPr id="7" name="Slide Number Placeholder 6">
            <a:extLst>
              <a:ext uri="{FF2B5EF4-FFF2-40B4-BE49-F238E27FC236}">
                <a16:creationId xmlns:a16="http://schemas.microsoft.com/office/drawing/2014/main" id="{C4A66DED-4332-BC71-7358-07B43736DC09}"/>
              </a:ext>
            </a:extLst>
          </p:cNvPr>
          <p:cNvSpPr>
            <a:spLocks noGrp="1"/>
          </p:cNvSpPr>
          <p:nvPr>
            <p:ph type="sldNum" sz="quarter" idx="12"/>
          </p:nvPr>
        </p:nvSpPr>
        <p:spPr/>
        <p:txBody>
          <a:bodyPr/>
          <a:lstStyle/>
          <a:p>
            <a:fld id="{7337789C-7B06-4F0E-943D-3364E8B040C4}" type="slidenum">
              <a:rPr lang="en-US" smtClean="0"/>
              <a:t>‹#›</a:t>
            </a:fld>
            <a:endParaRPr lang="en-US"/>
          </a:p>
        </p:txBody>
      </p:sp>
    </p:spTree>
    <p:extLst>
      <p:ext uri="{BB962C8B-B14F-4D97-AF65-F5344CB8AC3E}">
        <p14:creationId xmlns:p14="http://schemas.microsoft.com/office/powerpoint/2010/main" val="79942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96E92-C81C-BFDC-0BA1-C99E40CB44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12503E-A849-8B97-2874-9768F8BAF9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0F1C50-3682-7FAB-ED92-D4DCF300E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3720D0-A1AD-8663-F5D2-CB27ACE709E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4273C59-66CD-473E-E76D-AE425590FC43}"/>
              </a:ext>
            </a:extLst>
          </p:cNvPr>
          <p:cNvSpPr>
            <a:spLocks noGrp="1"/>
          </p:cNvSpPr>
          <p:nvPr>
            <p:ph type="ftr" sz="quarter" idx="11"/>
          </p:nvPr>
        </p:nvSpPr>
        <p:spPr/>
        <p:txBody>
          <a:bodyPr/>
          <a:lstStyle/>
          <a:p>
            <a:r>
              <a:rPr lang="en-US"/>
              <a:t>Property of Sonova. Confidential -Do Not Distribute</a:t>
            </a:r>
          </a:p>
        </p:txBody>
      </p:sp>
      <p:sp>
        <p:nvSpPr>
          <p:cNvPr id="7" name="Slide Number Placeholder 6">
            <a:extLst>
              <a:ext uri="{FF2B5EF4-FFF2-40B4-BE49-F238E27FC236}">
                <a16:creationId xmlns:a16="http://schemas.microsoft.com/office/drawing/2014/main" id="{83F2E11E-A280-ED1A-2D10-961F55D3BA3B}"/>
              </a:ext>
            </a:extLst>
          </p:cNvPr>
          <p:cNvSpPr>
            <a:spLocks noGrp="1"/>
          </p:cNvSpPr>
          <p:nvPr>
            <p:ph type="sldNum" sz="quarter" idx="12"/>
          </p:nvPr>
        </p:nvSpPr>
        <p:spPr/>
        <p:txBody>
          <a:bodyPr/>
          <a:lstStyle/>
          <a:p>
            <a:fld id="{7337789C-7B06-4F0E-943D-3364E8B040C4}" type="slidenum">
              <a:rPr lang="en-US" smtClean="0"/>
              <a:t>‹#›</a:t>
            </a:fld>
            <a:endParaRPr lang="en-US"/>
          </a:p>
        </p:txBody>
      </p:sp>
    </p:spTree>
    <p:extLst>
      <p:ext uri="{BB962C8B-B14F-4D97-AF65-F5344CB8AC3E}">
        <p14:creationId xmlns:p14="http://schemas.microsoft.com/office/powerpoint/2010/main" val="2661487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1.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theme" Target="../theme/theme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D1F24-F319-604E-68A1-4B6C957F86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448603-4721-5DC8-1C42-0E1BF74B29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E1A2EB-ACBB-8BF3-07C7-07C9B1180A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C63002F-D2C1-BC64-3A79-83EEDEE142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Property of Sonova. Confidential -Do Not Distribute</a:t>
            </a:r>
          </a:p>
        </p:txBody>
      </p:sp>
      <p:sp>
        <p:nvSpPr>
          <p:cNvPr id="6" name="Slide Number Placeholder 5">
            <a:extLst>
              <a:ext uri="{FF2B5EF4-FFF2-40B4-BE49-F238E27FC236}">
                <a16:creationId xmlns:a16="http://schemas.microsoft.com/office/drawing/2014/main" id="{9AD18F47-1D29-ED9C-8E05-B7298959A4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7789C-7B06-4F0E-943D-3364E8B040C4}" type="slidenum">
              <a:rPr lang="en-US" smtClean="0"/>
              <a:t>‹#›</a:t>
            </a:fld>
            <a:endParaRPr lang="en-US"/>
          </a:p>
        </p:txBody>
      </p:sp>
    </p:spTree>
    <p:extLst>
      <p:ext uri="{BB962C8B-B14F-4D97-AF65-F5344CB8AC3E}">
        <p14:creationId xmlns:p14="http://schemas.microsoft.com/office/powerpoint/2010/main" val="607859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58813" y="425599"/>
            <a:ext cx="9001125" cy="771153"/>
          </a:xfrm>
          <a:prstGeom prst="rect">
            <a:avLst/>
          </a:prstGeom>
        </p:spPr>
        <p:txBody>
          <a:bodyPr vert="horz" lIns="0" tIns="0" rIns="0" bIns="0" rtlCol="0" anchor="t" anchorCtr="0">
            <a:noAutofit/>
          </a:bodyPr>
          <a:lstStyle/>
          <a:p>
            <a:endParaRPr lang="en-US" noProof="0"/>
          </a:p>
        </p:txBody>
      </p:sp>
      <p:sp>
        <p:nvSpPr>
          <p:cNvPr id="3" name="Textplatzhalter 2"/>
          <p:cNvSpPr>
            <a:spLocks noGrp="1"/>
          </p:cNvSpPr>
          <p:nvPr>
            <p:ph type="body" idx="1"/>
          </p:nvPr>
        </p:nvSpPr>
        <p:spPr>
          <a:xfrm>
            <a:off x="658815" y="1196753"/>
            <a:ext cx="9001124" cy="4969098"/>
          </a:xfrm>
          <a:prstGeom prst="rect">
            <a:avLst/>
          </a:prstGeom>
        </p:spPr>
        <p:txBody>
          <a:bodyPr vert="horz" lIns="0" tIns="0" rIns="0" bIns="0" rtlCol="0" anchor="t" anchorCtr="0">
            <a:noAutofit/>
          </a:bodyPr>
          <a:lstStyle/>
          <a:p>
            <a:pPr lvl="0"/>
            <a:endParaRPr lang="en-US" noProof="0"/>
          </a:p>
        </p:txBody>
      </p:sp>
      <p:sp>
        <p:nvSpPr>
          <p:cNvPr id="5" name="Fußzeilenplatzhalter 4"/>
          <p:cNvSpPr>
            <a:spLocks noGrp="1"/>
          </p:cNvSpPr>
          <p:nvPr>
            <p:ph type="ftr" sz="quarter" idx="3"/>
          </p:nvPr>
        </p:nvSpPr>
        <p:spPr>
          <a:xfrm>
            <a:off x="1019436" y="6444865"/>
            <a:ext cx="8640502" cy="188491"/>
          </a:xfrm>
          <a:prstGeom prst="rect">
            <a:avLst/>
          </a:prstGeom>
        </p:spPr>
        <p:txBody>
          <a:bodyPr vert="horz" lIns="0" tIns="0" rIns="0" bIns="0" rtlCol="0" anchor="t" anchorCtr="0">
            <a:noAutofit/>
          </a:bodyPr>
          <a:lstStyle>
            <a:lvl1pPr algn="l">
              <a:defRPr sz="900">
                <a:solidFill>
                  <a:schemeClr val="accent1"/>
                </a:solidFill>
                <a:latin typeface="+mj-lt"/>
              </a:defRPr>
            </a:lvl1pPr>
          </a:lstStyle>
          <a:p>
            <a:r>
              <a:rPr lang="en-US" noProof="0"/>
              <a:t>Property of Sonova. Confidential -Do Not Distribute</a:t>
            </a:r>
          </a:p>
        </p:txBody>
      </p:sp>
      <p:sp>
        <p:nvSpPr>
          <p:cNvPr id="6" name="Foliennummernplatzhalter 5"/>
          <p:cNvSpPr>
            <a:spLocks noGrp="1"/>
          </p:cNvSpPr>
          <p:nvPr>
            <p:ph type="sldNum" sz="quarter" idx="4"/>
          </p:nvPr>
        </p:nvSpPr>
        <p:spPr>
          <a:xfrm>
            <a:off x="658814" y="6444865"/>
            <a:ext cx="360362" cy="188491"/>
          </a:xfrm>
          <a:prstGeom prst="rect">
            <a:avLst/>
          </a:prstGeom>
        </p:spPr>
        <p:txBody>
          <a:bodyPr vert="horz" lIns="0" tIns="0" rIns="0" bIns="0" rtlCol="0" anchor="t" anchorCtr="0">
            <a:noAutofit/>
          </a:bodyPr>
          <a:lstStyle>
            <a:lvl1pPr algn="l">
              <a:defRPr sz="900">
                <a:solidFill>
                  <a:schemeClr val="accent1"/>
                </a:solidFill>
                <a:latin typeface="+mj-lt"/>
              </a:defRPr>
            </a:lvl1pPr>
          </a:lstStyle>
          <a:p>
            <a:fld id="{982BCA0A-7ABF-4912-BC59-85D880278D01}" type="slidenum">
              <a:rPr lang="en-US" noProof="0" smtClean="0"/>
              <a:pPr/>
              <a:t>‹#›</a:t>
            </a:fld>
            <a:endParaRPr lang="en-US" noProof="0"/>
          </a:p>
        </p:txBody>
      </p:sp>
      <p:pic>
        <p:nvPicPr>
          <p:cNvPr id="9" name="Grafik 8"/>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11100556" y="500670"/>
            <a:ext cx="432632" cy="324170"/>
          </a:xfrm>
          <a:prstGeom prst="rect">
            <a:avLst/>
          </a:prstGeom>
        </p:spPr>
      </p:pic>
    </p:spTree>
    <p:extLst>
      <p:ext uri="{BB962C8B-B14F-4D97-AF65-F5344CB8AC3E}">
        <p14:creationId xmlns:p14="http://schemas.microsoft.com/office/powerpoint/2010/main" val="2278496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6" r:id="rId25"/>
    <p:sldLayoutId id="2147483713" r:id="rId26"/>
  </p:sldLayoutIdLst>
  <mc:AlternateContent xmlns:mc="http://schemas.openxmlformats.org/markup-compatibility/2006" xmlns:p14="http://schemas.microsoft.com/office/powerpoint/2010/main">
    <mc:Choice Requires="p14">
      <p:transition spd="slow" p14:dur="13250"/>
    </mc:Choice>
    <mc:Fallback xmlns="">
      <p:transition spd="slow"/>
    </mc:Fallback>
  </mc:AlternateContent>
  <p:hf hdr="0" dt="0"/>
  <p:txStyles>
    <p:titleStyle>
      <a:lvl1pPr algn="l" defTabSz="914400" rtl="0" eaLnBrk="1" latinLnBrk="0" hangingPunct="1">
        <a:lnSpc>
          <a:spcPct val="100000"/>
        </a:lnSpc>
        <a:spcBef>
          <a:spcPct val="0"/>
        </a:spcBef>
        <a:buNone/>
        <a:defRPr sz="2000" b="1" kern="1200">
          <a:solidFill>
            <a:schemeClr val="tx1"/>
          </a:solidFill>
          <a:latin typeface="+mn-lt"/>
          <a:ea typeface="+mj-ea"/>
          <a:cs typeface="+mj-cs"/>
        </a:defRPr>
      </a:lvl1pPr>
    </p:titleStyle>
    <p:bodyStyle>
      <a:lvl1pPr marL="228600" indent="-228600" algn="l" defTabSz="914400" rtl="0" eaLnBrk="1" latinLnBrk="0" hangingPunct="1">
        <a:lnSpc>
          <a:spcPct val="120000"/>
        </a:lnSpc>
        <a:spcBef>
          <a:spcPts val="0"/>
        </a:spcBef>
        <a:spcAft>
          <a:spcPts val="1800"/>
        </a:spcAft>
        <a:buClr>
          <a:schemeClr val="accent1"/>
        </a:buClr>
        <a:buFont typeface="Sennheiser Office" panose="020B0504020101010102" pitchFamily="34" charset="0"/>
        <a:buChar char="►"/>
        <a:defRPr sz="1500" kern="1200">
          <a:solidFill>
            <a:schemeClr val="tx1"/>
          </a:solidFill>
          <a:latin typeface="+mn-lt"/>
          <a:ea typeface="+mn-ea"/>
          <a:cs typeface="+mn-cs"/>
        </a:defRPr>
      </a:lvl1pPr>
      <a:lvl2pPr marL="450850" indent="-228600" algn="l" defTabSz="914400" rtl="0" eaLnBrk="1" latinLnBrk="0" hangingPunct="1">
        <a:lnSpc>
          <a:spcPct val="120000"/>
        </a:lnSpc>
        <a:spcBef>
          <a:spcPts val="0"/>
        </a:spcBef>
        <a:spcAft>
          <a:spcPts val="1800"/>
        </a:spcAft>
        <a:buClr>
          <a:schemeClr val="accent1"/>
        </a:buClr>
        <a:buFont typeface="Sennheiser Office" panose="020B0504020101010102" pitchFamily="34" charset="0"/>
        <a:buChar char="–"/>
        <a:defRPr sz="1500" kern="1200">
          <a:solidFill>
            <a:schemeClr val="tx1"/>
          </a:solidFill>
          <a:latin typeface="+mn-lt"/>
          <a:ea typeface="+mn-ea"/>
          <a:cs typeface="+mn-cs"/>
        </a:defRPr>
      </a:lvl2pPr>
      <a:lvl3pPr marL="657225" indent="-206375" algn="l" defTabSz="914400" rtl="0" eaLnBrk="1" latinLnBrk="0" hangingPunct="1">
        <a:lnSpc>
          <a:spcPct val="120000"/>
        </a:lnSpc>
        <a:spcBef>
          <a:spcPts val="0"/>
        </a:spcBef>
        <a:spcAft>
          <a:spcPts val="1800"/>
        </a:spcAft>
        <a:buClr>
          <a:schemeClr val="accent1"/>
        </a:buClr>
        <a:buFont typeface="Sennheiser Office" panose="020B0504020101010102" pitchFamily="34" charset="0"/>
        <a:buChar char="–"/>
        <a:defRPr sz="1500" kern="1200">
          <a:solidFill>
            <a:schemeClr val="tx1"/>
          </a:solidFill>
          <a:latin typeface="+mn-lt"/>
          <a:ea typeface="+mn-ea"/>
          <a:cs typeface="+mn-cs"/>
        </a:defRPr>
      </a:lvl3pPr>
      <a:lvl4pPr marL="895350" indent="-228600" algn="l" defTabSz="914400" rtl="0" eaLnBrk="1" latinLnBrk="0" hangingPunct="1">
        <a:lnSpc>
          <a:spcPct val="120000"/>
        </a:lnSpc>
        <a:spcBef>
          <a:spcPts val="0"/>
        </a:spcBef>
        <a:spcAft>
          <a:spcPts val="1800"/>
        </a:spcAft>
        <a:buClr>
          <a:schemeClr val="accent1"/>
        </a:buClr>
        <a:buFont typeface="Sennheiser Office" panose="020B0504020101010102" pitchFamily="34" charset="0"/>
        <a:buChar char="–"/>
        <a:defRPr sz="1500" kern="1200">
          <a:solidFill>
            <a:schemeClr val="tx1"/>
          </a:solidFill>
          <a:latin typeface="+mn-lt"/>
          <a:ea typeface="+mn-ea"/>
          <a:cs typeface="+mn-cs"/>
        </a:defRPr>
      </a:lvl4pPr>
      <a:lvl5pPr marL="1114425" indent="-219075" algn="l" defTabSz="914400" rtl="0" eaLnBrk="1" latinLnBrk="0" hangingPunct="1">
        <a:lnSpc>
          <a:spcPct val="120000"/>
        </a:lnSpc>
        <a:spcBef>
          <a:spcPts val="0"/>
        </a:spcBef>
        <a:spcAft>
          <a:spcPts val="1800"/>
        </a:spcAft>
        <a:buClr>
          <a:schemeClr val="accent1"/>
        </a:buClr>
        <a:buFont typeface="Sennheiser Office" panose="020B0504020101010102"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
          <p15:clr>
            <a:srgbClr val="F26B43"/>
          </p15:clr>
        </p15:guide>
        <p15:guide id="2" pos="415">
          <p15:clr>
            <a:srgbClr val="F26B43"/>
          </p15:clr>
        </p15:guide>
        <p15:guide id="3" pos="7265">
          <p15:clr>
            <a:srgbClr val="F26B43"/>
          </p15:clr>
        </p15:guide>
        <p15:guide id="5" orient="horz" pos="3884">
          <p15:clr>
            <a:srgbClr val="F26B43"/>
          </p15:clr>
        </p15:guide>
        <p15:guide id="6" pos="6085">
          <p15:clr>
            <a:srgbClr val="F26B43"/>
          </p15:clr>
        </p15:guide>
        <p15:guide id="9" orient="horz" pos="77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58813" y="425599"/>
            <a:ext cx="9001125" cy="771153"/>
          </a:xfrm>
          <a:prstGeom prst="rect">
            <a:avLst/>
          </a:prstGeom>
        </p:spPr>
        <p:txBody>
          <a:bodyPr vert="horz" lIns="0" tIns="0" rIns="0" bIns="0" rtlCol="0" anchor="t" anchorCtr="0">
            <a:noAutofit/>
          </a:bodyPr>
          <a:lstStyle/>
          <a:p>
            <a:endParaRPr lang="en-US" noProof="0"/>
          </a:p>
        </p:txBody>
      </p:sp>
      <p:sp>
        <p:nvSpPr>
          <p:cNvPr id="3" name="Textplatzhalter 2"/>
          <p:cNvSpPr>
            <a:spLocks noGrp="1"/>
          </p:cNvSpPr>
          <p:nvPr>
            <p:ph type="body" idx="1"/>
          </p:nvPr>
        </p:nvSpPr>
        <p:spPr>
          <a:xfrm>
            <a:off x="658815" y="1196753"/>
            <a:ext cx="9001124" cy="4969098"/>
          </a:xfrm>
          <a:prstGeom prst="rect">
            <a:avLst/>
          </a:prstGeom>
        </p:spPr>
        <p:txBody>
          <a:bodyPr vert="horz" lIns="0" tIns="0" rIns="0" bIns="0" rtlCol="0" anchor="t" anchorCtr="0">
            <a:noAutofit/>
          </a:bodyPr>
          <a:lstStyle/>
          <a:p>
            <a:pPr lvl="0"/>
            <a:endParaRPr lang="en-US" noProof="0"/>
          </a:p>
        </p:txBody>
      </p:sp>
      <p:sp>
        <p:nvSpPr>
          <p:cNvPr id="5" name="Fußzeilenplatzhalter 4"/>
          <p:cNvSpPr>
            <a:spLocks noGrp="1"/>
          </p:cNvSpPr>
          <p:nvPr>
            <p:ph type="ftr" sz="quarter" idx="3"/>
          </p:nvPr>
        </p:nvSpPr>
        <p:spPr>
          <a:xfrm>
            <a:off x="1019436" y="6444865"/>
            <a:ext cx="8640502" cy="188491"/>
          </a:xfrm>
          <a:prstGeom prst="rect">
            <a:avLst/>
          </a:prstGeom>
        </p:spPr>
        <p:txBody>
          <a:bodyPr vert="horz" lIns="0" tIns="0" rIns="0" bIns="0" rtlCol="0" anchor="t" anchorCtr="0">
            <a:noAutofit/>
          </a:bodyPr>
          <a:lstStyle>
            <a:lvl1pPr algn="l">
              <a:defRPr sz="900">
                <a:solidFill>
                  <a:schemeClr val="accent1"/>
                </a:solidFill>
                <a:latin typeface="+mj-lt"/>
              </a:defRPr>
            </a:lvl1pPr>
          </a:lstStyle>
          <a:p>
            <a:r>
              <a:rPr lang="en-US" noProof="0"/>
              <a:t>Property of Sonova. Confidential -Do Not Distribute</a:t>
            </a:r>
          </a:p>
        </p:txBody>
      </p:sp>
      <p:sp>
        <p:nvSpPr>
          <p:cNvPr id="6" name="Foliennummernplatzhalter 5"/>
          <p:cNvSpPr>
            <a:spLocks noGrp="1"/>
          </p:cNvSpPr>
          <p:nvPr>
            <p:ph type="sldNum" sz="quarter" idx="4"/>
          </p:nvPr>
        </p:nvSpPr>
        <p:spPr>
          <a:xfrm>
            <a:off x="658814" y="6444865"/>
            <a:ext cx="360362" cy="188491"/>
          </a:xfrm>
          <a:prstGeom prst="rect">
            <a:avLst/>
          </a:prstGeom>
        </p:spPr>
        <p:txBody>
          <a:bodyPr vert="horz" lIns="0" tIns="0" rIns="0" bIns="0" rtlCol="0" anchor="t" anchorCtr="0">
            <a:noAutofit/>
          </a:bodyPr>
          <a:lstStyle>
            <a:lvl1pPr algn="l">
              <a:defRPr sz="900">
                <a:solidFill>
                  <a:schemeClr val="accent1"/>
                </a:solidFill>
                <a:latin typeface="+mj-lt"/>
              </a:defRPr>
            </a:lvl1pPr>
          </a:lstStyle>
          <a:p>
            <a:fld id="{982BCA0A-7ABF-4912-BC59-85D880278D01}" type="slidenum">
              <a:rPr lang="en-US" noProof="0" smtClean="0"/>
              <a:pPr/>
              <a:t>‹#›</a:t>
            </a:fld>
            <a:endParaRPr lang="en-US" noProof="0"/>
          </a:p>
        </p:txBody>
      </p:sp>
      <p:pic>
        <p:nvPicPr>
          <p:cNvPr id="9" name="Grafik 8"/>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1100556" y="500670"/>
            <a:ext cx="432632" cy="324170"/>
          </a:xfrm>
          <a:prstGeom prst="rect">
            <a:avLst/>
          </a:prstGeom>
        </p:spPr>
      </p:pic>
    </p:spTree>
    <p:extLst>
      <p:ext uri="{BB962C8B-B14F-4D97-AF65-F5344CB8AC3E}">
        <p14:creationId xmlns:p14="http://schemas.microsoft.com/office/powerpoint/2010/main" val="352073408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Lst>
  <mc:AlternateContent xmlns:mc="http://schemas.openxmlformats.org/markup-compatibility/2006" xmlns:p14="http://schemas.microsoft.com/office/powerpoint/2010/main">
    <mc:Choice Requires="p14">
      <p:transition spd="slow" p14:dur="13250"/>
    </mc:Choice>
    <mc:Fallback xmlns="">
      <p:transition spd="slow"/>
    </mc:Fallback>
  </mc:AlternateContent>
  <p:hf hdr="0" dt="0"/>
  <p:txStyles>
    <p:titleStyle>
      <a:lvl1pPr algn="l" defTabSz="914400" rtl="0" eaLnBrk="1" latinLnBrk="0" hangingPunct="1">
        <a:lnSpc>
          <a:spcPct val="100000"/>
        </a:lnSpc>
        <a:spcBef>
          <a:spcPct val="0"/>
        </a:spcBef>
        <a:buNone/>
        <a:defRPr sz="2000" b="1" kern="1200">
          <a:solidFill>
            <a:schemeClr val="tx1"/>
          </a:solidFill>
          <a:latin typeface="+mn-lt"/>
          <a:ea typeface="+mj-ea"/>
          <a:cs typeface="+mj-cs"/>
        </a:defRPr>
      </a:lvl1pPr>
    </p:titleStyle>
    <p:bodyStyle>
      <a:lvl1pPr marL="228600" indent="-228600" algn="l" defTabSz="914400" rtl="0" eaLnBrk="1" latinLnBrk="0" hangingPunct="1">
        <a:lnSpc>
          <a:spcPct val="120000"/>
        </a:lnSpc>
        <a:spcBef>
          <a:spcPts val="0"/>
        </a:spcBef>
        <a:spcAft>
          <a:spcPts val="1800"/>
        </a:spcAft>
        <a:buClr>
          <a:schemeClr val="accent1"/>
        </a:buClr>
        <a:buFont typeface="Sennheiser Office" panose="020B0504020101010102" pitchFamily="34" charset="0"/>
        <a:buChar char="►"/>
        <a:defRPr sz="1500" kern="1200">
          <a:solidFill>
            <a:schemeClr val="tx1"/>
          </a:solidFill>
          <a:latin typeface="+mn-lt"/>
          <a:ea typeface="+mn-ea"/>
          <a:cs typeface="+mn-cs"/>
        </a:defRPr>
      </a:lvl1pPr>
      <a:lvl2pPr marL="450850" indent="-228600" algn="l" defTabSz="914400" rtl="0" eaLnBrk="1" latinLnBrk="0" hangingPunct="1">
        <a:lnSpc>
          <a:spcPct val="120000"/>
        </a:lnSpc>
        <a:spcBef>
          <a:spcPts val="0"/>
        </a:spcBef>
        <a:spcAft>
          <a:spcPts val="1800"/>
        </a:spcAft>
        <a:buClr>
          <a:schemeClr val="accent1"/>
        </a:buClr>
        <a:buFont typeface="Sennheiser Office" panose="020B0504020101010102" pitchFamily="34" charset="0"/>
        <a:buChar char="–"/>
        <a:defRPr sz="1500" kern="1200">
          <a:solidFill>
            <a:schemeClr val="tx1"/>
          </a:solidFill>
          <a:latin typeface="+mn-lt"/>
          <a:ea typeface="+mn-ea"/>
          <a:cs typeface="+mn-cs"/>
        </a:defRPr>
      </a:lvl2pPr>
      <a:lvl3pPr marL="657225" indent="-206375" algn="l" defTabSz="914400" rtl="0" eaLnBrk="1" latinLnBrk="0" hangingPunct="1">
        <a:lnSpc>
          <a:spcPct val="120000"/>
        </a:lnSpc>
        <a:spcBef>
          <a:spcPts val="0"/>
        </a:spcBef>
        <a:spcAft>
          <a:spcPts val="1800"/>
        </a:spcAft>
        <a:buClr>
          <a:schemeClr val="accent1"/>
        </a:buClr>
        <a:buFont typeface="Sennheiser Office" panose="020B0504020101010102" pitchFamily="34" charset="0"/>
        <a:buChar char="–"/>
        <a:defRPr sz="1500" kern="1200">
          <a:solidFill>
            <a:schemeClr val="tx1"/>
          </a:solidFill>
          <a:latin typeface="+mn-lt"/>
          <a:ea typeface="+mn-ea"/>
          <a:cs typeface="+mn-cs"/>
        </a:defRPr>
      </a:lvl3pPr>
      <a:lvl4pPr marL="895350" indent="-228600" algn="l" defTabSz="914400" rtl="0" eaLnBrk="1" latinLnBrk="0" hangingPunct="1">
        <a:lnSpc>
          <a:spcPct val="120000"/>
        </a:lnSpc>
        <a:spcBef>
          <a:spcPts val="0"/>
        </a:spcBef>
        <a:spcAft>
          <a:spcPts val="1800"/>
        </a:spcAft>
        <a:buClr>
          <a:schemeClr val="accent1"/>
        </a:buClr>
        <a:buFont typeface="Sennheiser Office" panose="020B0504020101010102" pitchFamily="34" charset="0"/>
        <a:buChar char="–"/>
        <a:defRPr sz="1500" kern="1200">
          <a:solidFill>
            <a:schemeClr val="tx1"/>
          </a:solidFill>
          <a:latin typeface="+mn-lt"/>
          <a:ea typeface="+mn-ea"/>
          <a:cs typeface="+mn-cs"/>
        </a:defRPr>
      </a:lvl4pPr>
      <a:lvl5pPr marL="1114425" indent="-219075" algn="l" defTabSz="914400" rtl="0" eaLnBrk="1" latinLnBrk="0" hangingPunct="1">
        <a:lnSpc>
          <a:spcPct val="120000"/>
        </a:lnSpc>
        <a:spcBef>
          <a:spcPts val="0"/>
        </a:spcBef>
        <a:spcAft>
          <a:spcPts val="1800"/>
        </a:spcAft>
        <a:buClr>
          <a:schemeClr val="accent1"/>
        </a:buClr>
        <a:buFont typeface="Sennheiser Office" panose="020B0504020101010102"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
          <p15:clr>
            <a:srgbClr val="F26B43"/>
          </p15:clr>
        </p15:guide>
        <p15:guide id="2" pos="415">
          <p15:clr>
            <a:srgbClr val="F26B43"/>
          </p15:clr>
        </p15:guide>
        <p15:guide id="3" pos="7265">
          <p15:clr>
            <a:srgbClr val="F26B43"/>
          </p15:clr>
        </p15:guide>
        <p15:guide id="5" orient="horz" pos="3884">
          <p15:clr>
            <a:srgbClr val="F26B43"/>
          </p15:clr>
        </p15:guide>
        <p15:guide id="6" pos="6085">
          <p15:clr>
            <a:srgbClr val="F26B43"/>
          </p15:clr>
        </p15:guide>
        <p15:guide id="9" orient="horz" pos="77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1.em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hyperlink" Target="mailto:support.alldayclear@sennheiser-hearing.com" TargetMode="External"/><Relationship Id="rId4" Type="http://schemas.openxmlformats.org/officeDocument/2006/relationships/hyperlink" Target="mailto:SHSUS@sennheiser-hearing.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tel:+1-866-435-5646" TargetMode="External"/><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hyperlink" Target="mailto:SHSUS@sennheiser-hearing.com"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8.xml"/><Relationship Id="rId1" Type="http://schemas.openxmlformats.org/officeDocument/2006/relationships/tags" Target="../tags/tag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6.xml"/><Relationship Id="rId1" Type="http://schemas.openxmlformats.org/officeDocument/2006/relationships/tags" Target="../tags/tag3.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8.xml"/><Relationship Id="rId1" Type="http://schemas.openxmlformats.org/officeDocument/2006/relationships/tags" Target="../tags/tag4.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7.xml"/><Relationship Id="rId7" Type="http://schemas.openxmlformats.org/officeDocument/2006/relationships/image" Target="../media/image20.png"/><Relationship Id="rId12" Type="http://schemas.openxmlformats.org/officeDocument/2006/relationships/image" Target="../media/image25.emf"/><Relationship Id="rId2" Type="http://schemas.openxmlformats.org/officeDocument/2006/relationships/slideLayout" Target="../slideLayouts/slideLayout37.xml"/><Relationship Id="rId1" Type="http://schemas.openxmlformats.org/officeDocument/2006/relationships/tags" Target="../tags/tag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notesSlide" Target="../notesSlides/notesSlide8.xml"/><Relationship Id="rId7" Type="http://schemas.openxmlformats.org/officeDocument/2006/relationships/image" Target="../media/image29.emf"/><Relationship Id="rId12" Type="http://schemas.microsoft.com/office/2007/relationships/hdphoto" Target="../media/hdphoto1.wdp"/><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28.emf"/><Relationship Id="rId11" Type="http://schemas.openxmlformats.org/officeDocument/2006/relationships/image" Target="../media/image33.png"/><Relationship Id="rId5" Type="http://schemas.openxmlformats.org/officeDocument/2006/relationships/image" Target="../media/image27.emf"/><Relationship Id="rId10" Type="http://schemas.openxmlformats.org/officeDocument/2006/relationships/image" Target="../media/image32.png"/><Relationship Id="rId4" Type="http://schemas.openxmlformats.org/officeDocument/2006/relationships/image" Target="../media/image26.emf"/><Relationship Id="rId9" Type="http://schemas.openxmlformats.org/officeDocument/2006/relationships/image" Target="../media/image31.emf"/></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18EE4D-F79B-57D3-75FA-CE81A5C661EE}"/>
              </a:ext>
            </a:extLst>
          </p:cNvPr>
          <p:cNvPicPr>
            <a:picLocks noChangeAspect="1"/>
          </p:cNvPicPr>
          <p:nvPr/>
        </p:nvPicPr>
        <p:blipFill rotWithShape="1">
          <a:blip r:embed="rId4"/>
          <a:srcRect l="48265" r="7213"/>
          <a:stretch/>
        </p:blipFill>
        <p:spPr>
          <a:xfrm>
            <a:off x="5063664" y="0"/>
            <a:ext cx="7128336" cy="7026198"/>
          </a:xfrm>
          <a:prstGeom prst="rect">
            <a:avLst/>
          </a:prstGeom>
        </p:spPr>
      </p:pic>
      <p:sp>
        <p:nvSpPr>
          <p:cNvPr id="2" name="Title 1">
            <a:extLst>
              <a:ext uri="{FF2B5EF4-FFF2-40B4-BE49-F238E27FC236}">
                <a16:creationId xmlns:a16="http://schemas.microsoft.com/office/drawing/2014/main" id="{4CB3091B-6E4E-49B5-8F7E-4E8F1D4688E4}"/>
              </a:ext>
            </a:extLst>
          </p:cNvPr>
          <p:cNvSpPr>
            <a:spLocks noGrp="1"/>
          </p:cNvSpPr>
          <p:nvPr>
            <p:ph type="ctrTitle"/>
          </p:nvPr>
        </p:nvSpPr>
        <p:spPr>
          <a:xfrm>
            <a:off x="736679" y="3867398"/>
            <a:ext cx="3743882" cy="2046040"/>
          </a:xfrm>
        </p:spPr>
        <p:txBody>
          <a:bodyPr/>
          <a:lstStyle/>
          <a:p>
            <a:r>
              <a:rPr lang="en-CA" dirty="0">
                <a:solidFill>
                  <a:schemeClr val="tx1"/>
                </a:solidFill>
              </a:rPr>
              <a:t>Sennheiser Hearing Portfolio</a:t>
            </a:r>
            <a:br>
              <a:rPr lang="en-CA" dirty="0">
                <a:solidFill>
                  <a:schemeClr val="tx1"/>
                </a:solidFill>
              </a:rPr>
            </a:br>
            <a:br>
              <a:rPr lang="en-CA" dirty="0">
                <a:solidFill>
                  <a:schemeClr val="tx1"/>
                </a:solidFill>
              </a:rPr>
            </a:br>
            <a:r>
              <a:rPr lang="en-CA" dirty="0">
                <a:solidFill>
                  <a:schemeClr val="tx1"/>
                </a:solidFill>
              </a:rPr>
              <a:t>Jessica Dancis</a:t>
            </a:r>
            <a:br>
              <a:rPr lang="en-CA" dirty="0"/>
            </a:br>
            <a:br>
              <a:rPr lang="en-CA" sz="1100" spc="300" dirty="0">
                <a:solidFill>
                  <a:schemeClr val="tx1"/>
                </a:solidFill>
                <a:ea typeface="+mn-ea"/>
                <a:cs typeface="+mn-cs"/>
              </a:rPr>
            </a:br>
            <a:endParaRPr lang="en-CA" sz="1100" spc="300" dirty="0">
              <a:solidFill>
                <a:schemeClr val="tx1"/>
              </a:solidFill>
              <a:ea typeface="+mn-ea"/>
              <a:cs typeface="+mn-cs"/>
            </a:endParaRPr>
          </a:p>
        </p:txBody>
      </p:sp>
      <p:sp>
        <p:nvSpPr>
          <p:cNvPr id="3" name="Subtitle 2">
            <a:extLst>
              <a:ext uri="{FF2B5EF4-FFF2-40B4-BE49-F238E27FC236}">
                <a16:creationId xmlns:a16="http://schemas.microsoft.com/office/drawing/2014/main" id="{D8037822-4880-4D9A-9C3F-1F02669EDF30}"/>
              </a:ext>
            </a:extLst>
          </p:cNvPr>
          <p:cNvSpPr>
            <a:spLocks noGrp="1"/>
          </p:cNvSpPr>
          <p:nvPr>
            <p:ph type="subTitle" idx="1"/>
          </p:nvPr>
        </p:nvSpPr>
        <p:spPr>
          <a:xfrm>
            <a:off x="736678" y="3133030"/>
            <a:ext cx="7128335" cy="571302"/>
          </a:xfrm>
        </p:spPr>
        <p:txBody>
          <a:bodyPr/>
          <a:lstStyle/>
          <a:p>
            <a:r>
              <a:rPr lang="en-CA" sz="1100" spc="300">
                <a:latin typeface="+mn-lt"/>
              </a:rPr>
              <a:t>Introducing </a:t>
            </a:r>
          </a:p>
        </p:txBody>
      </p:sp>
      <p:pic>
        <p:nvPicPr>
          <p:cNvPr id="16" name="Grafik 13">
            <a:extLst>
              <a:ext uri="{FF2B5EF4-FFF2-40B4-BE49-F238E27FC236}">
                <a16:creationId xmlns:a16="http://schemas.microsoft.com/office/drawing/2014/main" id="{2207C5A8-A0A4-4C43-B2BB-7736BF339C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8811" y="484535"/>
            <a:ext cx="684000" cy="512519"/>
          </a:xfrm>
          <a:prstGeom prst="rect">
            <a:avLst/>
          </a:prstGeom>
        </p:spPr>
      </p:pic>
      <p:sp>
        <p:nvSpPr>
          <p:cNvPr id="7" name="Rectangle 6">
            <a:extLst>
              <a:ext uri="{FF2B5EF4-FFF2-40B4-BE49-F238E27FC236}">
                <a16:creationId xmlns:a16="http://schemas.microsoft.com/office/drawing/2014/main" id="{FF7654C6-162F-4686-BA97-6EF2D62A3D4A}"/>
              </a:ext>
            </a:extLst>
          </p:cNvPr>
          <p:cNvSpPr/>
          <p:nvPr/>
        </p:nvSpPr>
        <p:spPr>
          <a:xfrm>
            <a:off x="524933" y="5913438"/>
            <a:ext cx="1828800" cy="571302"/>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CA" sz="1500" b="0" i="0" u="none" strike="noStrike" kern="1200" cap="none" spc="0" normalizeH="0" baseline="0" noProof="0">
              <a:ln>
                <a:noFill/>
              </a:ln>
              <a:solidFill>
                <a:prstClr val="black"/>
              </a:solidFill>
              <a:effectLst/>
              <a:uLnTx/>
              <a:uFillTx/>
              <a:latin typeface="Sennheiser Office"/>
              <a:ea typeface="+mn-ea"/>
              <a:cs typeface="+mn-cs"/>
            </a:endParaRPr>
          </a:p>
        </p:txBody>
      </p:sp>
    </p:spTree>
    <p:custDataLst>
      <p:tags r:id="rId1"/>
    </p:custDataLst>
    <p:extLst>
      <p:ext uri="{BB962C8B-B14F-4D97-AF65-F5344CB8AC3E}">
        <p14:creationId xmlns:p14="http://schemas.microsoft.com/office/powerpoint/2010/main" val="213190520"/>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2DFA1C-57DA-1336-CF36-8D206460DFF5}"/>
              </a:ext>
            </a:extLst>
          </p:cNvPr>
          <p:cNvSpPr>
            <a:spLocks noGrp="1"/>
          </p:cNvSpPr>
          <p:nvPr>
            <p:ph type="title"/>
          </p:nvPr>
        </p:nvSpPr>
        <p:spPr/>
        <p:txBody>
          <a:bodyPr/>
          <a:lstStyle/>
          <a:p>
            <a:r>
              <a:rPr lang="en-US" dirty="0"/>
              <a:t>Take out your phones</a:t>
            </a:r>
          </a:p>
        </p:txBody>
      </p:sp>
      <p:sp>
        <p:nvSpPr>
          <p:cNvPr id="4" name="Footer Placeholder 3">
            <a:extLst>
              <a:ext uri="{FF2B5EF4-FFF2-40B4-BE49-F238E27FC236}">
                <a16:creationId xmlns:a16="http://schemas.microsoft.com/office/drawing/2014/main" id="{A89257CF-2E9F-13B9-8FF3-3D04814550A9}"/>
              </a:ext>
            </a:extLst>
          </p:cNvPr>
          <p:cNvSpPr>
            <a:spLocks noGrp="1"/>
          </p:cNvSpPr>
          <p:nvPr>
            <p:ph type="ftr" sz="quarter" idx="11"/>
          </p:nvPr>
        </p:nvSpPr>
        <p:spPr/>
        <p:txBody>
          <a:bodyPr/>
          <a:lstStyle/>
          <a:p>
            <a:r>
              <a:rPr lang="en-US" noProof="0"/>
              <a:t>Copyright 2023 Sonova USA Inc. All Rights Reserved </a:t>
            </a:r>
          </a:p>
        </p:txBody>
      </p:sp>
      <p:sp>
        <p:nvSpPr>
          <p:cNvPr id="5" name="Slide Number Placeholder 4">
            <a:extLst>
              <a:ext uri="{FF2B5EF4-FFF2-40B4-BE49-F238E27FC236}">
                <a16:creationId xmlns:a16="http://schemas.microsoft.com/office/drawing/2014/main" id="{717A9D7F-DD48-4EF4-9209-05D54F51F345}"/>
              </a:ext>
            </a:extLst>
          </p:cNvPr>
          <p:cNvSpPr>
            <a:spLocks noGrp="1"/>
          </p:cNvSpPr>
          <p:nvPr>
            <p:ph type="sldNum" sz="quarter" idx="12"/>
          </p:nvPr>
        </p:nvSpPr>
        <p:spPr/>
        <p:txBody>
          <a:bodyPr/>
          <a:lstStyle/>
          <a:p>
            <a:fld id="{982BCA0A-7ABF-4912-BC59-85D880278D01}" type="slidenum">
              <a:rPr lang="en-US" noProof="0" smtClean="0"/>
              <a:pPr/>
              <a:t>10</a:t>
            </a:fld>
            <a:endParaRPr lang="en-US" noProof="0"/>
          </a:p>
        </p:txBody>
      </p:sp>
      <p:sp>
        <p:nvSpPr>
          <p:cNvPr id="7" name="TextBox 6">
            <a:extLst>
              <a:ext uri="{FF2B5EF4-FFF2-40B4-BE49-F238E27FC236}">
                <a16:creationId xmlns:a16="http://schemas.microsoft.com/office/drawing/2014/main" id="{282392A6-C528-A14F-F4D8-7B6500263FFE}"/>
              </a:ext>
            </a:extLst>
          </p:cNvPr>
          <p:cNvSpPr txBox="1"/>
          <p:nvPr/>
        </p:nvSpPr>
        <p:spPr>
          <a:xfrm>
            <a:off x="9467454" y="5126998"/>
            <a:ext cx="3102429" cy="325730"/>
          </a:xfrm>
          <a:prstGeom prst="rect">
            <a:avLst/>
          </a:prstGeom>
          <a:noFill/>
        </p:spPr>
        <p:txBody>
          <a:bodyPr wrap="square" rtlCol="0">
            <a:spAutoFit/>
          </a:bodyPr>
          <a:lstStyle/>
          <a:p>
            <a:pPr algn="l">
              <a:lnSpc>
                <a:spcPct val="110000"/>
              </a:lnSpc>
            </a:pPr>
            <a:r>
              <a:rPr lang="en-US" sz="1500" b="1" dirty="0"/>
              <a:t>Learn more</a:t>
            </a:r>
          </a:p>
        </p:txBody>
      </p:sp>
      <p:sp>
        <p:nvSpPr>
          <p:cNvPr id="8" name="TextBox 7">
            <a:extLst>
              <a:ext uri="{FF2B5EF4-FFF2-40B4-BE49-F238E27FC236}">
                <a16:creationId xmlns:a16="http://schemas.microsoft.com/office/drawing/2014/main" id="{7DA32C11-8C40-0581-A8B0-5A4922C8D7C2}"/>
              </a:ext>
            </a:extLst>
          </p:cNvPr>
          <p:cNvSpPr txBox="1"/>
          <p:nvPr/>
        </p:nvSpPr>
        <p:spPr>
          <a:xfrm>
            <a:off x="5159375" y="5126998"/>
            <a:ext cx="3102429" cy="325730"/>
          </a:xfrm>
          <a:prstGeom prst="rect">
            <a:avLst/>
          </a:prstGeom>
          <a:noFill/>
        </p:spPr>
        <p:txBody>
          <a:bodyPr wrap="square" rtlCol="0">
            <a:spAutoFit/>
          </a:bodyPr>
          <a:lstStyle/>
          <a:p>
            <a:pPr algn="l">
              <a:lnSpc>
                <a:spcPct val="110000"/>
              </a:lnSpc>
            </a:pPr>
            <a:r>
              <a:rPr lang="en-US" sz="1500" b="1" dirty="0"/>
              <a:t>Request a free starter kit</a:t>
            </a:r>
          </a:p>
        </p:txBody>
      </p:sp>
      <p:cxnSp>
        <p:nvCxnSpPr>
          <p:cNvPr id="12" name="Straight Connector 11">
            <a:extLst>
              <a:ext uri="{FF2B5EF4-FFF2-40B4-BE49-F238E27FC236}">
                <a16:creationId xmlns:a16="http://schemas.microsoft.com/office/drawing/2014/main" id="{A5C3CADD-0719-C7AC-58E1-12DFA4A8EA26}"/>
              </a:ext>
            </a:extLst>
          </p:cNvPr>
          <p:cNvCxnSpPr/>
          <p:nvPr/>
        </p:nvCxnSpPr>
        <p:spPr>
          <a:xfrm>
            <a:off x="4231425" y="1196752"/>
            <a:ext cx="0" cy="448559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qr code with a logo&#10;&#10;Description automatically generated with medium confidence">
            <a:extLst>
              <a:ext uri="{FF2B5EF4-FFF2-40B4-BE49-F238E27FC236}">
                <a16:creationId xmlns:a16="http://schemas.microsoft.com/office/drawing/2014/main" id="{0761FF00-7083-18D9-87A1-FB70086C5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3880" y="1252368"/>
            <a:ext cx="2831078" cy="2831078"/>
          </a:xfrm>
          <a:prstGeom prst="rect">
            <a:avLst/>
          </a:prstGeom>
        </p:spPr>
      </p:pic>
      <p:cxnSp>
        <p:nvCxnSpPr>
          <p:cNvPr id="15" name="Straight Connector 14">
            <a:extLst>
              <a:ext uri="{FF2B5EF4-FFF2-40B4-BE49-F238E27FC236}">
                <a16:creationId xmlns:a16="http://schemas.microsoft.com/office/drawing/2014/main" id="{30B0C3CD-8E74-3940-2D3C-E3F24F7BA5BA}"/>
              </a:ext>
            </a:extLst>
          </p:cNvPr>
          <p:cNvCxnSpPr/>
          <p:nvPr/>
        </p:nvCxnSpPr>
        <p:spPr>
          <a:xfrm>
            <a:off x="8400654" y="1186204"/>
            <a:ext cx="0" cy="448559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EB6A784-9A11-A1BE-D681-96FE74C5CC16}"/>
              </a:ext>
            </a:extLst>
          </p:cNvPr>
          <p:cNvSpPr txBox="1"/>
          <p:nvPr/>
        </p:nvSpPr>
        <p:spPr>
          <a:xfrm>
            <a:off x="492738" y="1264646"/>
            <a:ext cx="3371045" cy="3816429"/>
          </a:xfrm>
          <a:prstGeom prst="rect">
            <a:avLst/>
          </a:prstGeom>
          <a:noFill/>
        </p:spPr>
        <p:txBody>
          <a:bodyPr wrap="square">
            <a:spAutoFit/>
          </a:bodyPr>
          <a:lstStyle/>
          <a:p>
            <a:pPr algn="l"/>
            <a:r>
              <a:rPr lang="en-US" b="1" i="0" u="none" strike="noStrike" baseline="0" dirty="0">
                <a:latin typeface="+mj-lt"/>
              </a:rPr>
              <a:t>Sennheiser Hearing Support</a:t>
            </a:r>
          </a:p>
          <a:p>
            <a:pPr algn="l"/>
            <a:endParaRPr lang="en-US" b="0" i="0" u="none" strike="noStrike" baseline="0" dirty="0">
              <a:solidFill>
                <a:schemeClr val="accent1"/>
              </a:solidFill>
              <a:latin typeface="+mj-lt"/>
            </a:endParaRPr>
          </a:p>
          <a:p>
            <a:r>
              <a:rPr lang="en-US" sz="1500" dirty="0">
                <a:solidFill>
                  <a:prstClr val="black"/>
                </a:solidFill>
                <a:latin typeface="Sennheiser Office"/>
                <a:cs typeface="Arial" panose="020B0604020202020204" pitchFamily="34" charset="0"/>
              </a:rPr>
              <a:t>D</a:t>
            </a:r>
            <a:r>
              <a:rPr kumimoji="0" lang="en-US" sz="1500" b="0" i="0" u="none" strike="noStrike" kern="1200" cap="none" spc="0" normalizeH="0" baseline="0" noProof="0" dirty="0" err="1">
                <a:ln>
                  <a:noFill/>
                </a:ln>
                <a:solidFill>
                  <a:prstClr val="black"/>
                </a:solidFill>
                <a:effectLst/>
                <a:uLnTx/>
                <a:uFillTx/>
                <a:latin typeface="Sennheiser Office"/>
                <a:ea typeface="+mn-ea"/>
                <a:cs typeface="Arial" panose="020B0604020202020204" pitchFamily="34" charset="0"/>
              </a:rPr>
              <a:t>edicated</a:t>
            </a:r>
            <a:r>
              <a:rPr kumimoji="0" lang="en-US" sz="1500" b="0" i="0" u="none" strike="noStrike" kern="1200" cap="none" spc="0" normalizeH="0" baseline="0" noProof="0" dirty="0">
                <a:ln>
                  <a:noFill/>
                </a:ln>
                <a:solidFill>
                  <a:prstClr val="black"/>
                </a:solidFill>
                <a:effectLst/>
                <a:uLnTx/>
                <a:uFillTx/>
                <a:latin typeface="Sennheiser Office"/>
                <a:ea typeface="+mn-ea"/>
                <a:cs typeface="Arial" panose="020B0604020202020204" pitchFamily="34" charset="0"/>
              </a:rPr>
              <a:t> to supporting you and your consumers. </a:t>
            </a:r>
          </a:p>
          <a:p>
            <a:pPr algn="l"/>
            <a:endParaRPr lang="en-US" b="0" i="0" u="none" strike="noStrike" baseline="0" dirty="0">
              <a:solidFill>
                <a:schemeClr val="accent1"/>
              </a:solidFill>
              <a:latin typeface="+mj-lt"/>
            </a:endParaRPr>
          </a:p>
          <a:p>
            <a:pPr algn="l"/>
            <a:r>
              <a:rPr lang="en-US" sz="1500" b="0" i="0" u="none" strike="noStrike" baseline="0" dirty="0">
                <a:solidFill>
                  <a:srgbClr val="000000"/>
                </a:solidFill>
                <a:latin typeface="+mj-lt"/>
              </a:rPr>
              <a:t>Phone: </a:t>
            </a:r>
            <a:r>
              <a:rPr lang="en-US" sz="1500" b="0" i="0" u="none" strike="noStrike" baseline="0" dirty="0">
                <a:solidFill>
                  <a:srgbClr val="0097D7"/>
                </a:solidFill>
                <a:latin typeface="+mj-lt"/>
              </a:rPr>
              <a:t>866-435-5646</a:t>
            </a:r>
            <a:endParaRPr lang="en-US" sz="1500" b="0" i="0" dirty="0">
              <a:solidFill>
                <a:schemeClr val="accent1"/>
              </a:solidFill>
              <a:effectLst/>
              <a:latin typeface="+mj-lt"/>
              <a:hlinkClick r:id="rId4">
                <a:extLst>
                  <a:ext uri="{A12FA001-AC4F-418D-AE19-62706E023703}">
                    <ahyp:hlinkClr xmlns:ahyp="http://schemas.microsoft.com/office/drawing/2018/hyperlinkcolor" val="tx"/>
                  </a:ext>
                </a:extLst>
              </a:hlinkClick>
            </a:endParaRPr>
          </a:p>
          <a:p>
            <a:r>
              <a:rPr lang="en-US" sz="1500" b="0" i="0" u="none" strike="noStrike" baseline="0" dirty="0">
                <a:solidFill>
                  <a:srgbClr val="000000"/>
                </a:solidFill>
                <a:latin typeface="+mj-lt"/>
              </a:rPr>
              <a:t>Hours: Monday to Friday </a:t>
            </a:r>
          </a:p>
          <a:p>
            <a:r>
              <a:rPr lang="en-US" sz="1500" b="0" i="0" u="none" strike="noStrike" baseline="0" dirty="0">
                <a:solidFill>
                  <a:srgbClr val="000000"/>
                </a:solidFill>
                <a:latin typeface="+mj-lt"/>
              </a:rPr>
              <a:t>8:00 am – 4:30 pm CST </a:t>
            </a:r>
          </a:p>
          <a:p>
            <a:endParaRPr lang="en-US" sz="1500" dirty="0">
              <a:solidFill>
                <a:srgbClr val="000000"/>
              </a:solidFill>
              <a:latin typeface="+mj-lt"/>
            </a:endParaRPr>
          </a:p>
          <a:p>
            <a:r>
              <a:rPr lang="en-US" sz="1500" b="0" i="0" u="none" strike="noStrike" baseline="0" dirty="0">
                <a:solidFill>
                  <a:srgbClr val="000000"/>
                </a:solidFill>
                <a:latin typeface="+mj-lt"/>
              </a:rPr>
              <a:t>HCP email: </a:t>
            </a:r>
          </a:p>
          <a:p>
            <a:r>
              <a:rPr lang="en-US" sz="1500" b="0" i="0" dirty="0">
                <a:solidFill>
                  <a:schemeClr val="accent1"/>
                </a:solidFill>
                <a:effectLst/>
                <a:latin typeface="+mj-lt"/>
                <a:hlinkClick r:id="rId4">
                  <a:extLst>
                    <a:ext uri="{A12FA001-AC4F-418D-AE19-62706E023703}">
                      <ahyp:hlinkClr xmlns:ahyp="http://schemas.microsoft.com/office/drawing/2018/hyperlinkcolor" val="tx"/>
                    </a:ext>
                  </a:extLst>
                </a:hlinkClick>
              </a:rPr>
              <a:t>SHSUS@sennheiser-hearing.com</a:t>
            </a:r>
            <a:endParaRPr lang="en-US" sz="1500" b="0" i="0" dirty="0">
              <a:solidFill>
                <a:schemeClr val="accent1"/>
              </a:solidFill>
              <a:effectLst/>
              <a:latin typeface="+mj-lt"/>
            </a:endParaRPr>
          </a:p>
          <a:p>
            <a:endParaRPr lang="en-US" sz="1500" dirty="0">
              <a:solidFill>
                <a:schemeClr val="accent1"/>
              </a:solidFill>
              <a:latin typeface="+mj-lt"/>
            </a:endParaRPr>
          </a:p>
          <a:p>
            <a:r>
              <a:rPr lang="en-US" sz="1500" b="0" i="0" dirty="0">
                <a:effectLst/>
                <a:latin typeface="+mj-lt"/>
              </a:rPr>
              <a:t>Consumer email: </a:t>
            </a:r>
            <a:r>
              <a:rPr lang="en-US" sz="1600" b="0" i="0" dirty="0">
                <a:solidFill>
                  <a:schemeClr val="accent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support.alldayclear@sennheiser-hearing.com</a:t>
            </a:r>
            <a:endParaRPr lang="en-US" sz="1600" b="0" i="0" dirty="0">
              <a:solidFill>
                <a:schemeClr val="accent1"/>
              </a:solidFill>
              <a:effectLst/>
              <a:latin typeface="Calibri" panose="020F0502020204030204" pitchFamily="34" charset="0"/>
            </a:endParaRPr>
          </a:p>
        </p:txBody>
      </p:sp>
      <p:sp>
        <p:nvSpPr>
          <p:cNvPr id="18" name="TextBox 17">
            <a:extLst>
              <a:ext uri="{FF2B5EF4-FFF2-40B4-BE49-F238E27FC236}">
                <a16:creationId xmlns:a16="http://schemas.microsoft.com/office/drawing/2014/main" id="{817F7A93-38D9-248E-A433-D3523EF22524}"/>
              </a:ext>
            </a:extLst>
          </p:cNvPr>
          <p:cNvSpPr txBox="1"/>
          <p:nvPr/>
        </p:nvSpPr>
        <p:spPr>
          <a:xfrm>
            <a:off x="1467061" y="5267624"/>
            <a:ext cx="3102429" cy="325730"/>
          </a:xfrm>
          <a:prstGeom prst="rect">
            <a:avLst/>
          </a:prstGeom>
          <a:noFill/>
        </p:spPr>
        <p:txBody>
          <a:bodyPr wrap="square" rtlCol="0">
            <a:spAutoFit/>
          </a:bodyPr>
          <a:lstStyle/>
          <a:p>
            <a:pPr algn="l">
              <a:lnSpc>
                <a:spcPct val="110000"/>
              </a:lnSpc>
            </a:pPr>
            <a:r>
              <a:rPr lang="en-US" sz="1500" b="1" dirty="0"/>
              <a:t>Contact us</a:t>
            </a:r>
          </a:p>
        </p:txBody>
      </p:sp>
      <p:pic>
        <p:nvPicPr>
          <p:cNvPr id="3" name="Picture 2" descr="A qr code with a logo&#10;&#10;Description automatically generated">
            <a:extLst>
              <a:ext uri="{FF2B5EF4-FFF2-40B4-BE49-F238E27FC236}">
                <a16:creationId xmlns:a16="http://schemas.microsoft.com/office/drawing/2014/main" id="{532AA6E7-E8F1-C29F-8E00-BA2ACED522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9529" y="1303783"/>
            <a:ext cx="2745414" cy="2745414"/>
          </a:xfrm>
          <a:prstGeom prst="rect">
            <a:avLst/>
          </a:prstGeom>
        </p:spPr>
      </p:pic>
    </p:spTree>
    <p:extLst>
      <p:ext uri="{BB962C8B-B14F-4D97-AF65-F5344CB8AC3E}">
        <p14:creationId xmlns:p14="http://schemas.microsoft.com/office/powerpoint/2010/main" val="2203474430"/>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Thank you.</a:t>
            </a:r>
          </a:p>
        </p:txBody>
      </p:sp>
      <p:sp>
        <p:nvSpPr>
          <p:cNvPr id="5" name="Textplatzhalter 4"/>
          <p:cNvSpPr>
            <a:spLocks noGrp="1"/>
          </p:cNvSpPr>
          <p:nvPr>
            <p:ph type="body" sz="quarter" idx="13"/>
          </p:nvPr>
        </p:nvSpPr>
        <p:spPr>
          <a:xfrm>
            <a:off x="658813" y="4139838"/>
            <a:ext cx="9001125" cy="2088232"/>
          </a:xfrm>
        </p:spPr>
        <p:txBody>
          <a:bodyPr/>
          <a:lstStyle/>
          <a:p>
            <a:r>
              <a:rPr lang="en-US" dirty="0"/>
              <a:t>Contact for more information</a:t>
            </a:r>
          </a:p>
          <a:p>
            <a:r>
              <a:rPr lang="en-US" dirty="0"/>
              <a:t>Sennheiser Hearing Support </a:t>
            </a:r>
          </a:p>
          <a:p>
            <a:r>
              <a:rPr kumimoji="0" lang="en-US" sz="1600" b="1" i="0" u="none" strike="noStrike" kern="1200" cap="none" spc="0" normalizeH="0" baseline="0" noProof="0" dirty="0">
                <a:ln>
                  <a:noFill/>
                </a:ln>
                <a:solidFill>
                  <a:srgbClr val="0095D5"/>
                </a:solidFill>
                <a:effectLst/>
                <a:uLnTx/>
                <a:uFillTx/>
                <a:latin typeface="Sennheiser Office"/>
                <a:ea typeface="DengXian" panose="02010600030101010101" pitchFamily="2" charset="-122"/>
                <a:cs typeface="Arial" panose="020B0604020202020204" pitchFamily="34" charset="0"/>
                <a:hlinkClick r:id="rId3">
                  <a:extLst>
                    <a:ext uri="{A12FA001-AC4F-418D-AE19-62706E023703}">
                      <ahyp:hlinkClr xmlns:ahyp="http://schemas.microsoft.com/office/drawing/2018/hyperlinkcolor" val="tx"/>
                    </a:ext>
                  </a:extLst>
                </a:hlinkClick>
              </a:rPr>
              <a:t>866-435-5646</a:t>
            </a:r>
            <a:endParaRPr lang="en-US" dirty="0"/>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95D5"/>
                </a:solidFill>
                <a:effectLst/>
                <a:uLnTx/>
                <a:uFillTx/>
                <a:latin typeface="Sennheiser Office"/>
                <a:ea typeface="DengXia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SHSUS@sennheiser-hearing.com</a:t>
            </a:r>
          </a:p>
          <a:p>
            <a:pPr marL="0" marR="0" lvl="0" indent="0" algn="l" defTabSz="914400" rtl="0" eaLnBrk="1" fontAlgn="auto" latinLnBrk="0" hangingPunct="1">
              <a:lnSpc>
                <a:spcPct val="110000"/>
              </a:lnSpc>
              <a:spcBef>
                <a:spcPts val="0"/>
              </a:spcBef>
              <a:spcAft>
                <a:spcPts val="0"/>
              </a:spcAft>
              <a:buClrTx/>
              <a:buSzTx/>
              <a:buFontTx/>
              <a:buNone/>
              <a:tabLst/>
              <a:defRPr/>
            </a:pPr>
            <a:endParaRPr lang="en-US" sz="1400" b="1" dirty="0">
              <a:solidFill>
                <a:srgbClr val="0095D5"/>
              </a:solidFill>
              <a:latin typeface="Sennheiser Office"/>
              <a:ea typeface="DengXia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sz="1400" b="1" dirty="0">
                <a:solidFill>
                  <a:srgbClr val="0095D5"/>
                </a:solidFill>
                <a:latin typeface="Sennheiser Office"/>
                <a:ea typeface="DengXia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Sennheiser Hearing Resources</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95D5"/>
              </a:solidFill>
              <a:effectLst/>
              <a:uLnTx/>
              <a:uFillTx/>
              <a:latin typeface="Sennheiser Office"/>
              <a:ea typeface="DengXia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Sennheiser Office"/>
              <a:ea typeface="+mn-ea"/>
              <a:cs typeface="+mn-cs"/>
            </a:endParaRPr>
          </a:p>
        </p:txBody>
      </p:sp>
    </p:spTree>
    <p:extLst>
      <p:ext uri="{BB962C8B-B14F-4D97-AF65-F5344CB8AC3E}">
        <p14:creationId xmlns:p14="http://schemas.microsoft.com/office/powerpoint/2010/main" val="1212551618"/>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648" y="425600"/>
            <a:ext cx="9823123" cy="731520"/>
          </a:xfrm>
        </p:spPr>
        <p:txBody>
          <a:bodyPr/>
          <a:lstStyle/>
          <a:p>
            <a:r>
              <a:rPr lang="en-GB" b="1"/>
              <a:t>Sennheiser Portfolio: Solutions From situational hearing to all-day hearing support</a:t>
            </a:r>
            <a:br>
              <a:rPr lang="en-GB" b="1"/>
            </a:br>
            <a:endParaRPr lang="en-US" b="1"/>
          </a:p>
        </p:txBody>
      </p:sp>
      <p:sp>
        <p:nvSpPr>
          <p:cNvPr id="9" name="Foliennummernplatzhalter 8"/>
          <p:cNvSpPr>
            <a:spLocks noGrp="1"/>
          </p:cNvSpPr>
          <p:nvPr>
            <p:ph type="sldNum" sz="quarter" idx="12"/>
          </p:nvPr>
        </p:nvSpPr>
        <p:spPr>
          <a:xfrm>
            <a:off x="612648" y="6444865"/>
            <a:ext cx="360362" cy="18849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2BCA0A-7ABF-4912-BC59-85D880278D01}" type="slidenum">
              <a:rPr kumimoji="0" lang="en-US" sz="900" b="0" i="0" u="none" strike="noStrike" kern="1200" cap="none" spc="0" normalizeH="0" baseline="0" noProof="0" smtClean="0">
                <a:ln>
                  <a:noFill/>
                </a:ln>
                <a:solidFill>
                  <a:srgbClr val="0095D5"/>
                </a:solidFill>
                <a:effectLst/>
                <a:uLnTx/>
                <a:uFillTx/>
                <a:latin typeface="Sennheiser Offic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95D5"/>
              </a:solidFill>
              <a:effectLst/>
              <a:uLnTx/>
              <a:uFillTx/>
              <a:latin typeface="Sennheiser Office"/>
              <a:ea typeface="+mn-ea"/>
              <a:cs typeface="+mn-cs"/>
            </a:endParaRPr>
          </a:p>
        </p:txBody>
      </p:sp>
      <p:sp>
        <p:nvSpPr>
          <p:cNvPr id="6" name="Textplatzhalter 5"/>
          <p:cNvSpPr>
            <a:spLocks noGrp="1"/>
          </p:cNvSpPr>
          <p:nvPr>
            <p:ph type="body" sz="quarter" idx="14"/>
          </p:nvPr>
        </p:nvSpPr>
        <p:spPr>
          <a:xfrm>
            <a:off x="612648" y="5085184"/>
            <a:ext cx="3420963" cy="457200"/>
          </a:xfrm>
        </p:spPr>
        <p:txBody>
          <a:bodyPr/>
          <a:lstStyle/>
          <a:p>
            <a:pPr>
              <a:tabLst>
                <a:tab pos="2228850" algn="l"/>
              </a:tabLst>
            </a:pPr>
            <a:r>
              <a:rPr lang="en-US" sz="1200" dirty="0"/>
              <a:t>Effortless hearing when watching TV or listening to content on a mobile media device.</a:t>
            </a:r>
          </a:p>
        </p:txBody>
      </p:sp>
      <p:sp>
        <p:nvSpPr>
          <p:cNvPr id="10" name="Textplatzhalter 9"/>
          <p:cNvSpPr>
            <a:spLocks noGrp="1"/>
          </p:cNvSpPr>
          <p:nvPr>
            <p:ph type="body" sz="quarter" idx="16"/>
          </p:nvPr>
        </p:nvSpPr>
        <p:spPr>
          <a:xfrm>
            <a:off x="4362436" y="5085184"/>
            <a:ext cx="3420963" cy="731520"/>
          </a:xfrm>
        </p:spPr>
        <p:txBody>
          <a:bodyPr/>
          <a:lstStyle/>
          <a:p>
            <a:r>
              <a:rPr lang="en-US" sz="1200"/>
              <a:t>Improvement of the hearing in noisy environments where ability to  distinguish speech is a challenge.</a:t>
            </a:r>
          </a:p>
        </p:txBody>
      </p:sp>
      <p:sp>
        <p:nvSpPr>
          <p:cNvPr id="12" name="Textplatzhalter 11"/>
          <p:cNvSpPr>
            <a:spLocks noGrp="1"/>
          </p:cNvSpPr>
          <p:nvPr>
            <p:ph type="body" sz="quarter" idx="18"/>
          </p:nvPr>
        </p:nvSpPr>
        <p:spPr>
          <a:xfrm>
            <a:off x="8112225" y="5085184"/>
            <a:ext cx="3420963" cy="822960"/>
          </a:xfrm>
        </p:spPr>
        <p:txBody>
          <a:bodyPr/>
          <a:lstStyle/>
          <a:p>
            <a:pPr>
              <a:lnSpc>
                <a:spcPct val="110000"/>
              </a:lnSpc>
            </a:pPr>
            <a:r>
              <a:rPr lang="en-GB" sz="1200" dirty="0">
                <a:latin typeface="Sennheiser Office" panose="02010504010101010104" pitchFamily="2" charset="77"/>
              </a:rPr>
              <a:t>All-Day hearing aids are medical devices designed for individuals with a perceived mild to moderate hearing loss, for all-day wear in everyday environments</a:t>
            </a:r>
            <a:endParaRPr lang="en-US" sz="1200" dirty="0"/>
          </a:p>
        </p:txBody>
      </p:sp>
      <p:pic>
        <p:nvPicPr>
          <p:cNvPr id="5" name="Picture Placeholder 4" descr="A picture containing person, person, crowd&#10;&#10;Description automatically generated">
            <a:extLst>
              <a:ext uri="{FF2B5EF4-FFF2-40B4-BE49-F238E27FC236}">
                <a16:creationId xmlns:a16="http://schemas.microsoft.com/office/drawing/2014/main" id="{BA921EAA-5532-0DBF-2AB1-3E76FC2E870F}"/>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5452" b="5452"/>
          <a:stretch>
            <a:fillRect/>
          </a:stretch>
        </p:blipFill>
        <p:spPr>
          <a:xfrm>
            <a:off x="612648" y="1855126"/>
            <a:ext cx="3419856" cy="3046926"/>
          </a:xfrm>
        </p:spPr>
      </p:pic>
      <p:pic>
        <p:nvPicPr>
          <p:cNvPr id="22" name="Picture Placeholder 21" descr="Two people having a conversation&#10;&#10;Description automatically generated with low confidence">
            <a:extLst>
              <a:ext uri="{FF2B5EF4-FFF2-40B4-BE49-F238E27FC236}">
                <a16:creationId xmlns:a16="http://schemas.microsoft.com/office/drawing/2014/main" id="{D60317DE-74DC-923E-6A23-2E5579E9DDA5}"/>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5499" b="5499"/>
          <a:stretch>
            <a:fillRect/>
          </a:stretch>
        </p:blipFill>
        <p:spPr>
          <a:xfrm>
            <a:off x="4362450" y="1855788"/>
            <a:ext cx="3421063" cy="3044825"/>
          </a:xfrm>
        </p:spPr>
      </p:pic>
      <p:pic>
        <p:nvPicPr>
          <p:cNvPr id="24" name="Picture Placeholder 23" descr="A person riding a bicycle&#10;&#10;Description automatically generated with medium confidence">
            <a:extLst>
              <a:ext uri="{FF2B5EF4-FFF2-40B4-BE49-F238E27FC236}">
                <a16:creationId xmlns:a16="http://schemas.microsoft.com/office/drawing/2014/main" id="{0E29927C-D5E2-07B0-7737-653E6E0043B7}"/>
              </a:ext>
            </a:extLst>
          </p:cNvPr>
          <p:cNvPicPr>
            <a:picLocks noGrp="1" noChangeAspect="1"/>
          </p:cNvPicPr>
          <p:nvPr>
            <p:ph type="pic" sz="quarter" idx="17"/>
          </p:nvPr>
        </p:nvPicPr>
        <p:blipFill rotWithShape="1">
          <a:blip r:embed="rId6">
            <a:extLst>
              <a:ext uri="{28A0092B-C50C-407E-A947-70E740481C1C}">
                <a14:useLocalDpi xmlns:a14="http://schemas.microsoft.com/office/drawing/2010/main" val="0"/>
              </a:ext>
            </a:extLst>
          </a:blip>
          <a:srcRect l="5997" r="31189"/>
          <a:stretch/>
        </p:blipFill>
        <p:spPr>
          <a:xfrm>
            <a:off x="8112125" y="1855788"/>
            <a:ext cx="3419856" cy="3044825"/>
          </a:xfrm>
        </p:spPr>
      </p:pic>
      <p:sp>
        <p:nvSpPr>
          <p:cNvPr id="15" name="Textplatzhalter 5">
            <a:extLst>
              <a:ext uri="{FF2B5EF4-FFF2-40B4-BE49-F238E27FC236}">
                <a16:creationId xmlns:a16="http://schemas.microsoft.com/office/drawing/2014/main" id="{4575B7E5-A0E4-3A9B-7BD0-BDC66761AB3F}"/>
              </a:ext>
            </a:extLst>
          </p:cNvPr>
          <p:cNvSpPr txBox="1">
            <a:spLocks/>
          </p:cNvSpPr>
          <p:nvPr/>
        </p:nvSpPr>
        <p:spPr>
          <a:xfrm>
            <a:off x="612648" y="6032140"/>
            <a:ext cx="3420963" cy="457200"/>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0"/>
              </a:spcBef>
              <a:spcAft>
                <a:spcPts val="0"/>
              </a:spcAft>
              <a:buClr>
                <a:schemeClr val="accent1"/>
              </a:buClr>
              <a:buFont typeface="Sennheiser Office" panose="020B0504020101010102" pitchFamily="34" charset="0"/>
              <a:buNone/>
              <a:defRPr sz="1050" kern="1200">
                <a:solidFill>
                  <a:schemeClr val="tx1"/>
                </a:solidFill>
                <a:latin typeface="+mn-lt"/>
                <a:ea typeface="+mn-ea"/>
                <a:cs typeface="+mn-cs"/>
              </a:defRPr>
            </a:lvl1pPr>
            <a:lvl2pPr marL="222250" indent="0" algn="l" defTabSz="914400" rtl="0" eaLnBrk="1" latinLnBrk="0" hangingPunct="1">
              <a:lnSpc>
                <a:spcPct val="120000"/>
              </a:lnSpc>
              <a:spcBef>
                <a:spcPts val="0"/>
              </a:spcBef>
              <a:spcAft>
                <a:spcPts val="1800"/>
              </a:spcAft>
              <a:buClr>
                <a:schemeClr val="accent1"/>
              </a:buClr>
              <a:buFont typeface="Sennheiser Office" panose="020B0504020101010102" pitchFamily="34" charset="0"/>
              <a:buNone/>
              <a:defRPr sz="1500" kern="1200">
                <a:solidFill>
                  <a:schemeClr val="tx1"/>
                </a:solidFill>
                <a:latin typeface="+mn-lt"/>
                <a:ea typeface="+mn-ea"/>
                <a:cs typeface="+mn-cs"/>
              </a:defRPr>
            </a:lvl2pPr>
            <a:lvl3pPr marL="657225" indent="-206375" algn="l" defTabSz="914400" rtl="0" eaLnBrk="1" latinLnBrk="0" hangingPunct="1">
              <a:lnSpc>
                <a:spcPct val="120000"/>
              </a:lnSpc>
              <a:spcBef>
                <a:spcPts val="0"/>
              </a:spcBef>
              <a:spcAft>
                <a:spcPts val="1800"/>
              </a:spcAft>
              <a:buClr>
                <a:schemeClr val="accent1"/>
              </a:buClr>
              <a:buFont typeface="Sennheiser Office" panose="020B0504020101010102" pitchFamily="34" charset="0"/>
              <a:buChar char="–"/>
              <a:defRPr sz="1500" kern="1200">
                <a:solidFill>
                  <a:schemeClr val="tx1"/>
                </a:solidFill>
                <a:latin typeface="+mn-lt"/>
                <a:ea typeface="+mn-ea"/>
                <a:cs typeface="+mn-cs"/>
              </a:defRPr>
            </a:lvl3pPr>
            <a:lvl4pPr marL="895350" indent="-228600" algn="l" defTabSz="914400" rtl="0" eaLnBrk="1" latinLnBrk="0" hangingPunct="1">
              <a:lnSpc>
                <a:spcPct val="120000"/>
              </a:lnSpc>
              <a:spcBef>
                <a:spcPts val="0"/>
              </a:spcBef>
              <a:spcAft>
                <a:spcPts val="1800"/>
              </a:spcAft>
              <a:buClr>
                <a:schemeClr val="accent1"/>
              </a:buClr>
              <a:buFont typeface="Sennheiser Office" panose="020B0504020101010102" pitchFamily="34" charset="0"/>
              <a:buChar char="–"/>
              <a:defRPr sz="1500" kern="1200">
                <a:solidFill>
                  <a:schemeClr val="tx1"/>
                </a:solidFill>
                <a:latin typeface="+mn-lt"/>
                <a:ea typeface="+mn-ea"/>
                <a:cs typeface="+mn-cs"/>
              </a:defRPr>
            </a:lvl4pPr>
            <a:lvl5pPr marL="1114425" indent="-219075" algn="l" defTabSz="914400" rtl="0" eaLnBrk="1" latinLnBrk="0" hangingPunct="1">
              <a:lnSpc>
                <a:spcPct val="120000"/>
              </a:lnSpc>
              <a:spcBef>
                <a:spcPts val="0"/>
              </a:spcBef>
              <a:spcAft>
                <a:spcPts val="1800"/>
              </a:spcAft>
              <a:buClr>
                <a:schemeClr val="accent1"/>
              </a:buClr>
              <a:buFont typeface="Sennheiser Office" panose="020B0504020101010102"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
                <a:srgbClr val="0095D5"/>
              </a:buClr>
              <a:buSzTx/>
              <a:buFont typeface="Sennheiser Office" panose="020B0504020101010102" pitchFamily="34" charset="0"/>
              <a:buNone/>
              <a:tabLst/>
              <a:defRPr/>
            </a:pPr>
            <a:r>
              <a:rPr kumimoji="0" lang="en-US" sz="1200" b="0" i="0" u="none" strike="noStrike" kern="1200" cap="none" spc="300" normalizeH="0" baseline="0" noProof="0">
                <a:ln>
                  <a:noFill/>
                </a:ln>
                <a:solidFill>
                  <a:prstClr val="black"/>
                </a:solidFill>
                <a:effectLst/>
                <a:uLnTx/>
                <a:uFillTx/>
                <a:latin typeface="Sennheiser Office"/>
                <a:ea typeface="+mn-ea"/>
                <a:cs typeface="+mn-cs"/>
              </a:rPr>
              <a:t>USE: </a:t>
            </a:r>
            <a:r>
              <a:rPr kumimoji="0" lang="en-GB" sz="1200" b="0" i="0" u="none" strike="noStrike" kern="1200" cap="none" spc="300" normalizeH="0" baseline="0" noProof="0">
                <a:ln>
                  <a:noFill/>
                </a:ln>
                <a:solidFill>
                  <a:srgbClr val="0095D5"/>
                </a:solidFill>
                <a:effectLst/>
                <a:uLnTx/>
                <a:uFillTx/>
                <a:latin typeface="Sennheiser Office"/>
                <a:ea typeface="+mn-ea"/>
                <a:cs typeface="+mn-cs"/>
              </a:rPr>
              <a:t>MEDIA CONSUMPTION</a:t>
            </a:r>
            <a:r>
              <a:rPr kumimoji="0" lang="en-US" sz="1200" b="1" i="0" u="none" strike="noStrike" kern="1200" cap="none" spc="300" normalizeH="0" baseline="0" noProof="0">
                <a:ln>
                  <a:noFill/>
                </a:ln>
                <a:solidFill>
                  <a:prstClr val="black"/>
                </a:solidFill>
                <a:effectLst/>
                <a:uLnTx/>
                <a:uFillTx/>
                <a:latin typeface="Sennheiser Office"/>
                <a:ea typeface="+mn-ea"/>
                <a:cs typeface="+mn-cs"/>
              </a:rPr>
              <a:t> </a:t>
            </a:r>
          </a:p>
        </p:txBody>
      </p:sp>
      <p:sp>
        <p:nvSpPr>
          <p:cNvPr id="16" name="Textplatzhalter 5">
            <a:extLst>
              <a:ext uri="{FF2B5EF4-FFF2-40B4-BE49-F238E27FC236}">
                <a16:creationId xmlns:a16="http://schemas.microsoft.com/office/drawing/2014/main" id="{9D3472ED-45F3-3031-0B84-4529B0619B50}"/>
              </a:ext>
            </a:extLst>
          </p:cNvPr>
          <p:cNvSpPr txBox="1">
            <a:spLocks/>
          </p:cNvSpPr>
          <p:nvPr/>
        </p:nvSpPr>
        <p:spPr>
          <a:xfrm>
            <a:off x="4362436" y="6032140"/>
            <a:ext cx="3420963" cy="457200"/>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0"/>
              </a:spcBef>
              <a:spcAft>
                <a:spcPts val="0"/>
              </a:spcAft>
              <a:buClr>
                <a:schemeClr val="accent1"/>
              </a:buClr>
              <a:buFont typeface="Sennheiser Office" panose="020B0504020101010102" pitchFamily="34" charset="0"/>
              <a:buNone/>
              <a:defRPr sz="1050" kern="1200">
                <a:solidFill>
                  <a:schemeClr val="tx1"/>
                </a:solidFill>
                <a:latin typeface="+mn-lt"/>
                <a:ea typeface="+mn-ea"/>
                <a:cs typeface="+mn-cs"/>
              </a:defRPr>
            </a:lvl1pPr>
            <a:lvl2pPr marL="222250" indent="0" algn="l" defTabSz="914400" rtl="0" eaLnBrk="1" latinLnBrk="0" hangingPunct="1">
              <a:lnSpc>
                <a:spcPct val="120000"/>
              </a:lnSpc>
              <a:spcBef>
                <a:spcPts val="0"/>
              </a:spcBef>
              <a:spcAft>
                <a:spcPts val="1800"/>
              </a:spcAft>
              <a:buClr>
                <a:schemeClr val="accent1"/>
              </a:buClr>
              <a:buFont typeface="Sennheiser Office" panose="020B0504020101010102" pitchFamily="34" charset="0"/>
              <a:buNone/>
              <a:defRPr sz="1500" kern="1200">
                <a:solidFill>
                  <a:schemeClr val="tx1"/>
                </a:solidFill>
                <a:latin typeface="+mn-lt"/>
                <a:ea typeface="+mn-ea"/>
                <a:cs typeface="+mn-cs"/>
              </a:defRPr>
            </a:lvl2pPr>
            <a:lvl3pPr marL="657225" indent="-206375" algn="l" defTabSz="914400" rtl="0" eaLnBrk="1" latinLnBrk="0" hangingPunct="1">
              <a:lnSpc>
                <a:spcPct val="120000"/>
              </a:lnSpc>
              <a:spcBef>
                <a:spcPts val="0"/>
              </a:spcBef>
              <a:spcAft>
                <a:spcPts val="1800"/>
              </a:spcAft>
              <a:buClr>
                <a:schemeClr val="accent1"/>
              </a:buClr>
              <a:buFont typeface="Sennheiser Office" panose="020B0504020101010102" pitchFamily="34" charset="0"/>
              <a:buChar char="–"/>
              <a:defRPr sz="1500" kern="1200">
                <a:solidFill>
                  <a:schemeClr val="tx1"/>
                </a:solidFill>
                <a:latin typeface="+mn-lt"/>
                <a:ea typeface="+mn-ea"/>
                <a:cs typeface="+mn-cs"/>
              </a:defRPr>
            </a:lvl3pPr>
            <a:lvl4pPr marL="895350" indent="-228600" algn="l" defTabSz="914400" rtl="0" eaLnBrk="1" latinLnBrk="0" hangingPunct="1">
              <a:lnSpc>
                <a:spcPct val="120000"/>
              </a:lnSpc>
              <a:spcBef>
                <a:spcPts val="0"/>
              </a:spcBef>
              <a:spcAft>
                <a:spcPts val="1800"/>
              </a:spcAft>
              <a:buClr>
                <a:schemeClr val="accent1"/>
              </a:buClr>
              <a:buFont typeface="Sennheiser Office" panose="020B0504020101010102" pitchFamily="34" charset="0"/>
              <a:buChar char="–"/>
              <a:defRPr sz="1500" kern="1200">
                <a:solidFill>
                  <a:schemeClr val="tx1"/>
                </a:solidFill>
                <a:latin typeface="+mn-lt"/>
                <a:ea typeface="+mn-ea"/>
                <a:cs typeface="+mn-cs"/>
              </a:defRPr>
            </a:lvl4pPr>
            <a:lvl5pPr marL="1114425" indent="-219075" algn="l" defTabSz="914400" rtl="0" eaLnBrk="1" latinLnBrk="0" hangingPunct="1">
              <a:lnSpc>
                <a:spcPct val="120000"/>
              </a:lnSpc>
              <a:spcBef>
                <a:spcPts val="0"/>
              </a:spcBef>
              <a:spcAft>
                <a:spcPts val="1800"/>
              </a:spcAft>
              <a:buClr>
                <a:schemeClr val="accent1"/>
              </a:buClr>
              <a:buFont typeface="Sennheiser Office" panose="020B0504020101010102"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
                <a:srgbClr val="0095D5"/>
              </a:buClr>
              <a:buSzTx/>
              <a:buFont typeface="Sennheiser Office" panose="020B0504020101010102" pitchFamily="34" charset="0"/>
              <a:buNone/>
              <a:tabLst/>
              <a:defRPr/>
            </a:pPr>
            <a:r>
              <a:rPr kumimoji="0" lang="en-US" sz="1200" b="0" i="0" u="none" strike="noStrike" kern="1200" cap="none" spc="300" normalizeH="0" baseline="0" noProof="0">
                <a:ln>
                  <a:noFill/>
                </a:ln>
                <a:solidFill>
                  <a:prstClr val="black"/>
                </a:solidFill>
                <a:effectLst/>
                <a:uLnTx/>
                <a:uFillTx/>
                <a:latin typeface="Sennheiser Office"/>
                <a:ea typeface="+mn-ea"/>
                <a:cs typeface="+mn-cs"/>
              </a:rPr>
              <a:t>USE: </a:t>
            </a:r>
            <a:r>
              <a:rPr kumimoji="0" lang="en-US" sz="1200" b="0" i="0" u="none" strike="noStrike" kern="1200" cap="none" spc="300" normalizeH="0" baseline="0" noProof="0">
                <a:ln>
                  <a:noFill/>
                </a:ln>
                <a:solidFill>
                  <a:srgbClr val="0095D5"/>
                </a:solidFill>
                <a:effectLst/>
                <a:uLnTx/>
                <a:uFillTx/>
                <a:latin typeface="Sennheiser Office"/>
                <a:ea typeface="+mn-ea"/>
                <a:cs typeface="+mn-cs"/>
              </a:rPr>
              <a:t>SITUATIONAL</a:t>
            </a:r>
            <a:endParaRPr kumimoji="0" lang="en-US" sz="1200" b="1" i="0" u="none" strike="noStrike" kern="1200" cap="none" spc="300" normalizeH="0" baseline="0" noProof="0">
              <a:ln>
                <a:noFill/>
              </a:ln>
              <a:solidFill>
                <a:prstClr val="black"/>
              </a:solidFill>
              <a:effectLst/>
              <a:uLnTx/>
              <a:uFillTx/>
              <a:latin typeface="Sennheiser Office"/>
              <a:ea typeface="+mn-ea"/>
              <a:cs typeface="+mn-cs"/>
            </a:endParaRPr>
          </a:p>
        </p:txBody>
      </p:sp>
      <p:sp>
        <p:nvSpPr>
          <p:cNvPr id="17" name="Textplatzhalter 5">
            <a:extLst>
              <a:ext uri="{FF2B5EF4-FFF2-40B4-BE49-F238E27FC236}">
                <a16:creationId xmlns:a16="http://schemas.microsoft.com/office/drawing/2014/main" id="{3AD4CE4E-EBB4-128B-7003-88F4A2F8AF52}"/>
              </a:ext>
            </a:extLst>
          </p:cNvPr>
          <p:cNvSpPr txBox="1">
            <a:spLocks/>
          </p:cNvSpPr>
          <p:nvPr/>
        </p:nvSpPr>
        <p:spPr>
          <a:xfrm>
            <a:off x="8112225" y="6032140"/>
            <a:ext cx="3420963" cy="457200"/>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0"/>
              </a:spcBef>
              <a:spcAft>
                <a:spcPts val="0"/>
              </a:spcAft>
              <a:buClr>
                <a:schemeClr val="accent1"/>
              </a:buClr>
              <a:buFont typeface="Sennheiser Office" panose="020B0504020101010102" pitchFamily="34" charset="0"/>
              <a:buNone/>
              <a:defRPr sz="1050" kern="1200">
                <a:solidFill>
                  <a:schemeClr val="tx1"/>
                </a:solidFill>
                <a:latin typeface="+mn-lt"/>
                <a:ea typeface="+mn-ea"/>
                <a:cs typeface="+mn-cs"/>
              </a:defRPr>
            </a:lvl1pPr>
            <a:lvl2pPr marL="222250" indent="0" algn="l" defTabSz="914400" rtl="0" eaLnBrk="1" latinLnBrk="0" hangingPunct="1">
              <a:lnSpc>
                <a:spcPct val="120000"/>
              </a:lnSpc>
              <a:spcBef>
                <a:spcPts val="0"/>
              </a:spcBef>
              <a:spcAft>
                <a:spcPts val="1800"/>
              </a:spcAft>
              <a:buClr>
                <a:schemeClr val="accent1"/>
              </a:buClr>
              <a:buFont typeface="Sennheiser Office" panose="020B0504020101010102" pitchFamily="34" charset="0"/>
              <a:buNone/>
              <a:defRPr sz="1500" kern="1200">
                <a:solidFill>
                  <a:schemeClr val="tx1"/>
                </a:solidFill>
                <a:latin typeface="+mn-lt"/>
                <a:ea typeface="+mn-ea"/>
                <a:cs typeface="+mn-cs"/>
              </a:defRPr>
            </a:lvl2pPr>
            <a:lvl3pPr marL="657225" indent="-206375" algn="l" defTabSz="914400" rtl="0" eaLnBrk="1" latinLnBrk="0" hangingPunct="1">
              <a:lnSpc>
                <a:spcPct val="120000"/>
              </a:lnSpc>
              <a:spcBef>
                <a:spcPts val="0"/>
              </a:spcBef>
              <a:spcAft>
                <a:spcPts val="1800"/>
              </a:spcAft>
              <a:buClr>
                <a:schemeClr val="accent1"/>
              </a:buClr>
              <a:buFont typeface="Sennheiser Office" panose="020B0504020101010102" pitchFamily="34" charset="0"/>
              <a:buChar char="–"/>
              <a:defRPr sz="1500" kern="1200">
                <a:solidFill>
                  <a:schemeClr val="tx1"/>
                </a:solidFill>
                <a:latin typeface="+mn-lt"/>
                <a:ea typeface="+mn-ea"/>
                <a:cs typeface="+mn-cs"/>
              </a:defRPr>
            </a:lvl3pPr>
            <a:lvl4pPr marL="895350" indent="-228600" algn="l" defTabSz="914400" rtl="0" eaLnBrk="1" latinLnBrk="0" hangingPunct="1">
              <a:lnSpc>
                <a:spcPct val="120000"/>
              </a:lnSpc>
              <a:spcBef>
                <a:spcPts val="0"/>
              </a:spcBef>
              <a:spcAft>
                <a:spcPts val="1800"/>
              </a:spcAft>
              <a:buClr>
                <a:schemeClr val="accent1"/>
              </a:buClr>
              <a:buFont typeface="Sennheiser Office" panose="020B0504020101010102" pitchFamily="34" charset="0"/>
              <a:buChar char="–"/>
              <a:defRPr sz="1500" kern="1200">
                <a:solidFill>
                  <a:schemeClr val="tx1"/>
                </a:solidFill>
                <a:latin typeface="+mn-lt"/>
                <a:ea typeface="+mn-ea"/>
                <a:cs typeface="+mn-cs"/>
              </a:defRPr>
            </a:lvl4pPr>
            <a:lvl5pPr marL="1114425" indent="-219075" algn="l" defTabSz="914400" rtl="0" eaLnBrk="1" latinLnBrk="0" hangingPunct="1">
              <a:lnSpc>
                <a:spcPct val="120000"/>
              </a:lnSpc>
              <a:spcBef>
                <a:spcPts val="0"/>
              </a:spcBef>
              <a:spcAft>
                <a:spcPts val="1800"/>
              </a:spcAft>
              <a:buClr>
                <a:schemeClr val="accent1"/>
              </a:buClr>
              <a:buFont typeface="Sennheiser Office" panose="020B0504020101010102"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
                <a:srgbClr val="0095D5"/>
              </a:buClr>
              <a:buSzTx/>
              <a:buFont typeface="Sennheiser Office" panose="020B0504020101010102" pitchFamily="34" charset="0"/>
              <a:buNone/>
              <a:tabLst/>
              <a:defRPr/>
            </a:pPr>
            <a:r>
              <a:rPr kumimoji="0" lang="en-US" sz="1200" b="0" i="0" u="none" strike="noStrike" kern="1200" cap="none" spc="300" normalizeH="0" baseline="0" noProof="0">
                <a:ln>
                  <a:noFill/>
                </a:ln>
                <a:solidFill>
                  <a:prstClr val="black"/>
                </a:solidFill>
                <a:effectLst/>
                <a:uLnTx/>
                <a:uFillTx/>
                <a:latin typeface="Sennheiser Office"/>
                <a:ea typeface="+mn-ea"/>
                <a:cs typeface="+mn-cs"/>
              </a:rPr>
              <a:t>USE: </a:t>
            </a:r>
            <a:r>
              <a:rPr kumimoji="0" lang="en-US" sz="1200" b="0" i="0" u="none" strike="noStrike" kern="1200" cap="none" spc="300" normalizeH="0" baseline="0" noProof="0">
                <a:ln>
                  <a:noFill/>
                </a:ln>
                <a:solidFill>
                  <a:srgbClr val="0095D5"/>
                </a:solidFill>
                <a:effectLst/>
                <a:uLnTx/>
                <a:uFillTx/>
                <a:latin typeface="Sennheiser Office"/>
                <a:ea typeface="+mn-ea"/>
                <a:cs typeface="+mn-cs"/>
              </a:rPr>
              <a:t>ALL-DAY</a:t>
            </a:r>
            <a:endParaRPr kumimoji="0" lang="en-US" sz="1200" b="1" i="0" u="none" strike="noStrike" kern="1200" cap="none" spc="300" normalizeH="0" baseline="0" noProof="0">
              <a:ln>
                <a:noFill/>
              </a:ln>
              <a:solidFill>
                <a:prstClr val="black"/>
              </a:solidFill>
              <a:effectLst/>
              <a:uLnTx/>
              <a:uFillTx/>
              <a:latin typeface="Sennheiser Office"/>
              <a:ea typeface="+mn-ea"/>
              <a:cs typeface="+mn-cs"/>
            </a:endParaRPr>
          </a:p>
        </p:txBody>
      </p:sp>
      <p:sp>
        <p:nvSpPr>
          <p:cNvPr id="18" name="Rectangle 17">
            <a:extLst>
              <a:ext uri="{FF2B5EF4-FFF2-40B4-BE49-F238E27FC236}">
                <a16:creationId xmlns:a16="http://schemas.microsoft.com/office/drawing/2014/main" id="{0C7E32E7-155B-AE6A-4689-DAED3C30C113}"/>
              </a:ext>
            </a:extLst>
          </p:cNvPr>
          <p:cNvSpPr/>
          <p:nvPr/>
        </p:nvSpPr>
        <p:spPr>
          <a:xfrm>
            <a:off x="4362989" y="1395425"/>
            <a:ext cx="3419856" cy="4572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Sennheiser Office"/>
                <a:ea typeface="+mn-ea"/>
                <a:cs typeface="+mn-cs"/>
              </a:rPr>
              <a:t>Conversation Hearing</a:t>
            </a:r>
            <a:endParaRPr kumimoji="0" lang="en-US" sz="1500" b="1" i="0" u="none" strike="noStrike" kern="1200" cap="none" spc="0" normalizeH="0" baseline="0" noProof="0">
              <a:ln>
                <a:noFill/>
              </a:ln>
              <a:solidFill>
                <a:prstClr val="black"/>
              </a:solidFill>
              <a:effectLst/>
              <a:uLnTx/>
              <a:uFillTx/>
              <a:latin typeface="Sennheiser Office"/>
              <a:ea typeface="+mn-ea"/>
              <a:cs typeface="+mn-cs"/>
            </a:endParaRPr>
          </a:p>
        </p:txBody>
      </p:sp>
      <p:sp>
        <p:nvSpPr>
          <p:cNvPr id="19" name="Rectangle 18">
            <a:extLst>
              <a:ext uri="{FF2B5EF4-FFF2-40B4-BE49-F238E27FC236}">
                <a16:creationId xmlns:a16="http://schemas.microsoft.com/office/drawing/2014/main" id="{002234A9-0B4D-26BE-E8AF-B0F17A7DAD1F}"/>
              </a:ext>
            </a:extLst>
          </p:cNvPr>
          <p:cNvSpPr/>
          <p:nvPr/>
        </p:nvSpPr>
        <p:spPr>
          <a:xfrm>
            <a:off x="612648" y="1395425"/>
            <a:ext cx="3419856" cy="4572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Sennheiser Office"/>
                <a:ea typeface="+mn-ea"/>
                <a:cs typeface="+mn-cs"/>
              </a:rPr>
              <a:t>TV Hearing</a:t>
            </a:r>
            <a:endParaRPr kumimoji="0" lang="en-US" sz="1500" b="1" i="0" u="none" strike="noStrike" kern="1200" cap="none" spc="0" normalizeH="0" baseline="0" noProof="0">
              <a:ln>
                <a:noFill/>
              </a:ln>
              <a:solidFill>
                <a:prstClr val="black"/>
              </a:solidFill>
              <a:effectLst/>
              <a:uLnTx/>
              <a:uFillTx/>
              <a:latin typeface="Sennheiser Office"/>
              <a:ea typeface="+mn-ea"/>
              <a:cs typeface="+mn-cs"/>
            </a:endParaRPr>
          </a:p>
        </p:txBody>
      </p:sp>
      <p:sp>
        <p:nvSpPr>
          <p:cNvPr id="20" name="Rectangle 19">
            <a:extLst>
              <a:ext uri="{FF2B5EF4-FFF2-40B4-BE49-F238E27FC236}">
                <a16:creationId xmlns:a16="http://schemas.microsoft.com/office/drawing/2014/main" id="{E8C91AE7-D10E-6257-8861-95290F043336}"/>
              </a:ext>
            </a:extLst>
          </p:cNvPr>
          <p:cNvSpPr/>
          <p:nvPr/>
        </p:nvSpPr>
        <p:spPr>
          <a:xfrm>
            <a:off x="8113332" y="1395425"/>
            <a:ext cx="3419856" cy="4572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500" b="1" i="0" u="none" strike="noStrike" kern="1200" cap="none" spc="0" normalizeH="0" baseline="0" noProof="0">
                <a:ln>
                  <a:noFill/>
                </a:ln>
                <a:solidFill>
                  <a:prstClr val="black"/>
                </a:solidFill>
                <a:effectLst/>
                <a:uLnTx/>
                <a:uFillTx/>
                <a:latin typeface="Sennheiser Office"/>
                <a:ea typeface="+mn-ea"/>
                <a:cs typeface="+mn-cs"/>
              </a:rPr>
              <a:t>All-Day Hearing</a:t>
            </a:r>
            <a:endParaRPr kumimoji="0" lang="en-US" sz="1500" b="1" i="0" u="none" strike="noStrike" kern="1200" cap="none" spc="0" normalizeH="0" baseline="0" noProof="0">
              <a:ln>
                <a:noFill/>
              </a:ln>
              <a:solidFill>
                <a:prstClr val="black"/>
              </a:solidFill>
              <a:effectLst/>
              <a:uLnTx/>
              <a:uFillTx/>
              <a:latin typeface="Sennheiser Office"/>
              <a:ea typeface="+mn-ea"/>
              <a:cs typeface="+mn-cs"/>
            </a:endParaRPr>
          </a:p>
        </p:txBody>
      </p:sp>
      <p:sp>
        <p:nvSpPr>
          <p:cNvPr id="3" name="Footer Placeholder 2">
            <a:extLst>
              <a:ext uri="{FF2B5EF4-FFF2-40B4-BE49-F238E27FC236}">
                <a16:creationId xmlns:a16="http://schemas.microsoft.com/office/drawing/2014/main" id="{E5975DE5-FC6D-4DF7-B569-B034FB30BAE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95D5"/>
                </a:solidFill>
                <a:effectLst/>
                <a:uLnTx/>
                <a:uFillTx/>
                <a:latin typeface="Sennheiser Office"/>
                <a:ea typeface="+mn-ea"/>
                <a:cs typeface="+mn-cs"/>
              </a:rPr>
              <a:t>Copyright 2023 Sonova USA Inc. All Rights Reserved </a:t>
            </a:r>
          </a:p>
        </p:txBody>
      </p:sp>
    </p:spTree>
    <p:custDataLst>
      <p:tags r:id="rId1"/>
    </p:custDataLst>
    <p:extLst>
      <p:ext uri="{BB962C8B-B14F-4D97-AF65-F5344CB8AC3E}">
        <p14:creationId xmlns:p14="http://schemas.microsoft.com/office/powerpoint/2010/main" val="3092110472"/>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00EDC-92F3-4F2F-A1C1-EC9B7484FD52}"/>
              </a:ext>
            </a:extLst>
          </p:cNvPr>
          <p:cNvSpPr>
            <a:spLocks noGrp="1"/>
          </p:cNvSpPr>
          <p:nvPr>
            <p:ph type="title"/>
          </p:nvPr>
        </p:nvSpPr>
        <p:spPr/>
        <p:txBody>
          <a:bodyPr/>
          <a:lstStyle/>
          <a:p>
            <a:r>
              <a:rPr lang="en-CA" sz="4000"/>
              <a:t>All-Day Clear Ready-to-wear Hearing Aids</a:t>
            </a:r>
          </a:p>
        </p:txBody>
      </p:sp>
      <p:sp>
        <p:nvSpPr>
          <p:cNvPr id="3" name="Footer Placeholder 2">
            <a:extLst>
              <a:ext uri="{FF2B5EF4-FFF2-40B4-BE49-F238E27FC236}">
                <a16:creationId xmlns:a16="http://schemas.microsoft.com/office/drawing/2014/main" id="{AE3642E8-83CD-4244-BA09-28B3E4F8CE6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95D5"/>
                </a:solidFill>
                <a:effectLst/>
                <a:uLnTx/>
                <a:uFillTx/>
                <a:latin typeface="Sennheiser Office"/>
                <a:ea typeface="+mn-ea"/>
                <a:cs typeface="+mn-cs"/>
              </a:rPr>
              <a:t>Property of Sonova. Confidential -Do Not Distribute</a:t>
            </a:r>
          </a:p>
        </p:txBody>
      </p:sp>
      <p:sp>
        <p:nvSpPr>
          <p:cNvPr id="4" name="Slide Number Placeholder 3">
            <a:extLst>
              <a:ext uri="{FF2B5EF4-FFF2-40B4-BE49-F238E27FC236}">
                <a16:creationId xmlns:a16="http://schemas.microsoft.com/office/drawing/2014/main" id="{641BB2FC-45A0-479B-83DA-D5965871A83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2BCA0A-7ABF-4912-BC59-85D880278D01}" type="slidenum">
              <a:rPr kumimoji="0" lang="en-US" sz="900" b="0" i="0" u="none" strike="noStrike" kern="1200" cap="none" spc="0" normalizeH="0" baseline="0" noProof="0" smtClean="0">
                <a:ln>
                  <a:noFill/>
                </a:ln>
                <a:solidFill>
                  <a:srgbClr val="0095D5"/>
                </a:solidFill>
                <a:effectLst/>
                <a:uLnTx/>
                <a:uFillTx/>
                <a:latin typeface="Sennheiser Offic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95D5"/>
              </a:solidFill>
              <a:effectLst/>
              <a:uLnTx/>
              <a:uFillTx/>
              <a:latin typeface="Sennheiser Office"/>
              <a:ea typeface="+mn-ea"/>
              <a:cs typeface="+mn-cs"/>
            </a:endParaRPr>
          </a:p>
        </p:txBody>
      </p:sp>
      <p:sp>
        <p:nvSpPr>
          <p:cNvPr id="6" name="Text Placeholder 5">
            <a:extLst>
              <a:ext uri="{FF2B5EF4-FFF2-40B4-BE49-F238E27FC236}">
                <a16:creationId xmlns:a16="http://schemas.microsoft.com/office/drawing/2014/main" id="{30ABB1AE-B955-448A-B4E3-C3A509BC1447}"/>
              </a:ext>
            </a:extLst>
          </p:cNvPr>
          <p:cNvSpPr>
            <a:spLocks noGrp="1"/>
          </p:cNvSpPr>
          <p:nvPr>
            <p:ph type="body" sz="quarter" idx="14"/>
          </p:nvPr>
        </p:nvSpPr>
        <p:spPr>
          <a:xfrm>
            <a:off x="6720155" y="1576967"/>
            <a:ext cx="5293171" cy="4855434"/>
          </a:xfrm>
        </p:spPr>
        <p:txBody>
          <a:bodyPr/>
          <a:lstStyle/>
          <a:p>
            <a:pPr lvl="0" defTabSz="914309">
              <a:lnSpc>
                <a:spcPct val="100000"/>
              </a:lnSpc>
              <a:spcAft>
                <a:spcPts val="600"/>
              </a:spcAft>
              <a:buClr>
                <a:srgbClr val="0095D5"/>
              </a:buClr>
              <a:defRPr/>
            </a:pPr>
            <a:r>
              <a:rPr lang="en-US" sz="1800" dirty="0">
                <a:solidFill>
                  <a:srgbClr val="0095D5"/>
                </a:solidFill>
              </a:rPr>
              <a:t>Designed for the modern consumer</a:t>
            </a:r>
          </a:p>
          <a:p>
            <a:pPr marL="285750" indent="-285750">
              <a:lnSpc>
                <a:spcPct val="100000"/>
              </a:lnSpc>
              <a:spcAft>
                <a:spcPts val="600"/>
              </a:spcAft>
              <a:buFont typeface="Sennheiser Office" panose="02010504010101010104" pitchFamily="2" charset="0"/>
              <a:buChar char="►"/>
              <a:defRPr/>
            </a:pPr>
            <a:r>
              <a:rPr lang="en-US" sz="1600" dirty="0"/>
              <a:t>2 Automatic environments</a:t>
            </a:r>
          </a:p>
          <a:p>
            <a:pPr marL="285750" indent="-285750">
              <a:lnSpc>
                <a:spcPct val="100000"/>
              </a:lnSpc>
              <a:spcAft>
                <a:spcPts val="600"/>
              </a:spcAft>
              <a:buFont typeface="Sennheiser Office" panose="02010504010101010104" pitchFamily="2" charset="0"/>
              <a:buChar char="►"/>
              <a:defRPr/>
            </a:pPr>
            <a:r>
              <a:rPr lang="en-US" sz="1600" dirty="0"/>
              <a:t>Sold as a pair</a:t>
            </a:r>
          </a:p>
          <a:p>
            <a:pPr marL="285750" lvl="0" indent="-285750">
              <a:lnSpc>
                <a:spcPct val="100000"/>
              </a:lnSpc>
              <a:spcAft>
                <a:spcPts val="600"/>
              </a:spcAft>
              <a:buFont typeface="Sennheiser Office" panose="02010504010101010104" pitchFamily="2" charset="0"/>
              <a:buChar char="►"/>
              <a:defRPr/>
            </a:pPr>
            <a:r>
              <a:rPr lang="en-US" sz="1600" dirty="0"/>
              <a:t>Sleek and contemporary designs</a:t>
            </a:r>
          </a:p>
          <a:p>
            <a:pPr marL="285750" indent="-285750">
              <a:lnSpc>
                <a:spcPct val="100000"/>
              </a:lnSpc>
              <a:spcAft>
                <a:spcPts val="600"/>
              </a:spcAft>
              <a:buFont typeface="Sennheiser Office" panose="02010504010101010104" pitchFamily="2" charset="0"/>
              <a:buChar char="►"/>
              <a:defRPr/>
            </a:pPr>
            <a:r>
              <a:rPr lang="en-US" sz="1600" dirty="0"/>
              <a:t>Rechargeable</a:t>
            </a:r>
          </a:p>
          <a:p>
            <a:pPr marL="285750" lvl="0" indent="-285750">
              <a:lnSpc>
                <a:spcPct val="100000"/>
              </a:lnSpc>
              <a:spcAft>
                <a:spcPts val="600"/>
              </a:spcAft>
              <a:buFont typeface="Sennheiser Office" panose="02010504010101010104" pitchFamily="2" charset="0"/>
              <a:buChar char="►"/>
              <a:defRPr/>
            </a:pPr>
            <a:r>
              <a:rPr lang="en-US" sz="1600" dirty="0"/>
              <a:t>One-size fits most</a:t>
            </a:r>
          </a:p>
          <a:p>
            <a:pPr marL="285750" lvl="0" indent="-285750">
              <a:lnSpc>
                <a:spcPct val="100000"/>
              </a:lnSpc>
              <a:spcAft>
                <a:spcPts val="600"/>
              </a:spcAft>
              <a:buFont typeface="Sennheiser Office" panose="02010504010101010104" pitchFamily="2" charset="0"/>
              <a:buChar char="►"/>
              <a:defRPr/>
            </a:pPr>
            <a:r>
              <a:rPr lang="en-US" sz="1600" dirty="0"/>
              <a:t>MFA wireless connectivity</a:t>
            </a:r>
          </a:p>
          <a:p>
            <a:pPr marL="285750" indent="-285750">
              <a:lnSpc>
                <a:spcPct val="100000"/>
              </a:lnSpc>
              <a:spcAft>
                <a:spcPts val="600"/>
              </a:spcAft>
              <a:buFont typeface="Sennheiser Office" panose="02010504010101010104" pitchFamily="2" charset="0"/>
              <a:buChar char="►"/>
              <a:defRPr/>
            </a:pPr>
            <a:r>
              <a:rPr lang="en-US" sz="1600" dirty="0"/>
              <a:t>Easyline TV Connector compatible</a:t>
            </a:r>
          </a:p>
          <a:p>
            <a:pPr marL="285750" lvl="0" indent="-285750">
              <a:lnSpc>
                <a:spcPct val="100000"/>
              </a:lnSpc>
              <a:spcAft>
                <a:spcPts val="600"/>
              </a:spcAft>
              <a:buFont typeface="Sennheiser Office" panose="02010504010101010104" pitchFamily="2" charset="0"/>
              <a:buChar char="►"/>
              <a:defRPr/>
            </a:pPr>
            <a:r>
              <a:rPr lang="en-US" sz="1600" dirty="0"/>
              <a:t>Set-up via All-Day Clear app by consumer</a:t>
            </a:r>
          </a:p>
          <a:p>
            <a:pPr marL="285750" indent="-285750">
              <a:lnSpc>
                <a:spcPct val="100000"/>
              </a:lnSpc>
              <a:spcAft>
                <a:spcPts val="600"/>
              </a:spcAft>
              <a:buFont typeface="Sennheiser Office" panose="02010504010101010104" pitchFamily="2" charset="0"/>
              <a:buChar char="►"/>
              <a:defRPr/>
            </a:pPr>
            <a:r>
              <a:rPr lang="en-US" sz="1600" dirty="0"/>
              <a:t>1 year manufacturer’s service warranty</a:t>
            </a:r>
          </a:p>
          <a:p>
            <a:pPr marL="285750" indent="-285750">
              <a:lnSpc>
                <a:spcPct val="100000"/>
              </a:lnSpc>
              <a:spcAft>
                <a:spcPts val="600"/>
              </a:spcAft>
              <a:buFont typeface="Sennheiser Office" panose="02010504010101010104" pitchFamily="2" charset="0"/>
              <a:buChar char="►"/>
              <a:defRPr/>
            </a:pPr>
            <a:r>
              <a:rPr lang="en-US" sz="1600" dirty="0"/>
              <a:t>Standard HCP HA return policy </a:t>
            </a:r>
          </a:p>
          <a:p>
            <a:pPr marL="285750" lvl="0" indent="-285750">
              <a:lnSpc>
                <a:spcPct val="100000"/>
              </a:lnSpc>
              <a:spcAft>
                <a:spcPts val="600"/>
              </a:spcAft>
              <a:buFont typeface="Sennheiser Office" panose="02010504010101010104" pitchFamily="2" charset="0"/>
              <a:buChar char="►"/>
              <a:defRPr/>
            </a:pPr>
            <a:r>
              <a:rPr lang="en-US" sz="1600" dirty="0"/>
              <a:t>Comprehensive online support system</a:t>
            </a:r>
          </a:p>
          <a:p>
            <a:pPr marL="285750" indent="-285750">
              <a:lnSpc>
                <a:spcPct val="100000"/>
              </a:lnSpc>
              <a:spcAft>
                <a:spcPts val="600"/>
              </a:spcAft>
              <a:buFont typeface="Sennheiser Office" panose="02010504010101010104" pitchFamily="2" charset="0"/>
              <a:buChar char="►"/>
              <a:defRPr/>
            </a:pPr>
            <a:r>
              <a:rPr lang="en-US" sz="1600" dirty="0"/>
              <a:t>Option for In-Clinic Care Package</a:t>
            </a:r>
          </a:p>
          <a:p>
            <a:pPr marL="285750" lvl="0" indent="-285750">
              <a:lnSpc>
                <a:spcPct val="100000"/>
              </a:lnSpc>
              <a:buFont typeface="Sennheiser Office" panose="02010504010101010104" pitchFamily="2" charset="0"/>
              <a:buChar char="►"/>
              <a:defRPr/>
            </a:pPr>
            <a:endParaRPr lang="en-US" sz="1600" dirty="0"/>
          </a:p>
          <a:p>
            <a:pPr marL="285750" indent="-285750">
              <a:lnSpc>
                <a:spcPct val="100000"/>
              </a:lnSpc>
              <a:buFont typeface="Sennheiser Office" panose="02010504010101010104" pitchFamily="2" charset="0"/>
              <a:buChar char="►"/>
              <a:defRPr/>
            </a:pPr>
            <a:endParaRPr lang="en-US" sz="1600" dirty="0"/>
          </a:p>
          <a:p>
            <a:pPr marL="285750" indent="-285750" defTabSz="914309">
              <a:lnSpc>
                <a:spcPct val="100000"/>
              </a:lnSpc>
              <a:buClr>
                <a:srgbClr val="0095D5"/>
              </a:buClr>
              <a:buFont typeface="Arial" panose="020B0604020202020204" pitchFamily="34" charset="0"/>
              <a:buChar char="•"/>
              <a:defRPr/>
            </a:pPr>
            <a:endParaRPr lang="en-US" sz="1500" dirty="0">
              <a:solidFill>
                <a:srgbClr val="092C28"/>
              </a:solidFill>
            </a:endParaRPr>
          </a:p>
        </p:txBody>
      </p:sp>
      <p:sp>
        <p:nvSpPr>
          <p:cNvPr id="10" name="TextBox 9">
            <a:extLst>
              <a:ext uri="{FF2B5EF4-FFF2-40B4-BE49-F238E27FC236}">
                <a16:creationId xmlns:a16="http://schemas.microsoft.com/office/drawing/2014/main" id="{AE07FF7D-1A31-4DB9-BF31-0C6073687F83}"/>
              </a:ext>
            </a:extLst>
          </p:cNvPr>
          <p:cNvSpPr txBox="1"/>
          <p:nvPr/>
        </p:nvSpPr>
        <p:spPr>
          <a:xfrm>
            <a:off x="3742430" y="4226429"/>
            <a:ext cx="2124299" cy="372410"/>
          </a:xfrm>
          <a:prstGeom prst="rect">
            <a:avLst/>
          </a:prstGeom>
          <a:noFill/>
        </p:spPr>
        <p:txBody>
          <a:bodyPr wrap="non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95D5"/>
                </a:solidFill>
                <a:effectLst/>
                <a:uLnTx/>
                <a:uFillTx/>
                <a:latin typeface="Sennheiser Office"/>
                <a:ea typeface="+mn-ea"/>
                <a:cs typeface="+mn-cs"/>
              </a:rPr>
              <a:t>All-Day Clear Slim</a:t>
            </a:r>
          </a:p>
        </p:txBody>
      </p:sp>
      <p:sp>
        <p:nvSpPr>
          <p:cNvPr id="11" name="TextBox 10">
            <a:extLst>
              <a:ext uri="{FF2B5EF4-FFF2-40B4-BE49-F238E27FC236}">
                <a16:creationId xmlns:a16="http://schemas.microsoft.com/office/drawing/2014/main" id="{DE5781A2-3B04-450F-A32F-FD4D30AFCC83}"/>
              </a:ext>
            </a:extLst>
          </p:cNvPr>
          <p:cNvSpPr txBox="1"/>
          <p:nvPr/>
        </p:nvSpPr>
        <p:spPr>
          <a:xfrm>
            <a:off x="1114536" y="4226429"/>
            <a:ext cx="1653017" cy="372410"/>
          </a:xfrm>
          <a:prstGeom prst="rect">
            <a:avLst/>
          </a:prstGeom>
          <a:noFill/>
        </p:spPr>
        <p:txBody>
          <a:bodyPr wrap="non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95D5"/>
                </a:solidFill>
                <a:effectLst/>
                <a:uLnTx/>
                <a:uFillTx/>
                <a:latin typeface="Sennheiser Office"/>
                <a:ea typeface="+mn-ea"/>
                <a:cs typeface="+mn-cs"/>
              </a:rPr>
              <a:t>All-Day Clear</a:t>
            </a:r>
          </a:p>
        </p:txBody>
      </p:sp>
      <p:pic>
        <p:nvPicPr>
          <p:cNvPr id="7" name="Picture 6" descr="A close-up of a hearing aid&#10;&#10;Description automatically generated">
            <a:extLst>
              <a:ext uri="{FF2B5EF4-FFF2-40B4-BE49-F238E27FC236}">
                <a16:creationId xmlns:a16="http://schemas.microsoft.com/office/drawing/2014/main" id="{C2191587-A2F8-0392-06DC-9A0CED8B2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41" y="2191271"/>
            <a:ext cx="3286334" cy="1848678"/>
          </a:xfrm>
          <a:prstGeom prst="rect">
            <a:avLst/>
          </a:prstGeom>
        </p:spPr>
      </p:pic>
      <p:pic>
        <p:nvPicPr>
          <p:cNvPr id="14" name="Picture 13" descr="A close-up of a bluetooth headset&#10;&#10;Description automatically generated">
            <a:extLst>
              <a:ext uri="{FF2B5EF4-FFF2-40B4-BE49-F238E27FC236}">
                <a16:creationId xmlns:a16="http://schemas.microsoft.com/office/drawing/2014/main" id="{7B7FE8BB-4B13-50F9-9DD8-30A6D36F5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9539" y="1895743"/>
            <a:ext cx="2359943" cy="2359943"/>
          </a:xfrm>
          <a:prstGeom prst="rect">
            <a:avLst/>
          </a:prstGeom>
        </p:spPr>
      </p:pic>
      <p:sp>
        <p:nvSpPr>
          <p:cNvPr id="5" name="TextBox 4">
            <a:extLst>
              <a:ext uri="{FF2B5EF4-FFF2-40B4-BE49-F238E27FC236}">
                <a16:creationId xmlns:a16="http://schemas.microsoft.com/office/drawing/2014/main" id="{45F5DD68-C655-EEF9-3B69-3F79C3184D59}"/>
              </a:ext>
            </a:extLst>
          </p:cNvPr>
          <p:cNvSpPr txBox="1"/>
          <p:nvPr/>
        </p:nvSpPr>
        <p:spPr>
          <a:xfrm>
            <a:off x="3770288" y="4571751"/>
            <a:ext cx="2125903" cy="765851"/>
          </a:xfrm>
          <a:prstGeom prst="rect">
            <a:avLst/>
          </a:prstGeom>
          <a:noFill/>
        </p:spPr>
        <p:txBody>
          <a:bodyPr wrap="none" rtlCol="0">
            <a:spAutoFit/>
          </a:bodyPr>
          <a:lstStyle/>
          <a:p>
            <a:pPr lvl="0" algn="ctr">
              <a:lnSpc>
                <a:spcPct val="110000"/>
              </a:lnSpc>
            </a:pPr>
            <a:r>
              <a:rPr lang="en-CA" sz="1300" dirty="0">
                <a:solidFill>
                  <a:prstClr val="black"/>
                </a:solidFill>
              </a:rPr>
              <a:t>Maximum OSPL90/FOG</a:t>
            </a:r>
          </a:p>
          <a:p>
            <a:pPr lvl="0" algn="ctr">
              <a:lnSpc>
                <a:spcPct val="110000"/>
              </a:lnSpc>
            </a:pPr>
            <a:r>
              <a:rPr lang="en-CA" sz="1300" dirty="0">
                <a:solidFill>
                  <a:prstClr val="black"/>
                </a:solidFill>
              </a:rPr>
              <a:t>109/32 dB SPL</a:t>
            </a:r>
          </a:p>
          <a:p>
            <a:pPr algn="l">
              <a:lnSpc>
                <a:spcPct val="110000"/>
              </a:lnSpc>
            </a:pPr>
            <a:endParaRPr lang="en-CA" sz="1500" dirty="0">
              <a:solidFill>
                <a:schemeClr val="accent1"/>
              </a:solidFill>
            </a:endParaRPr>
          </a:p>
        </p:txBody>
      </p:sp>
      <p:sp>
        <p:nvSpPr>
          <p:cNvPr id="16" name="TextBox 15">
            <a:extLst>
              <a:ext uri="{FF2B5EF4-FFF2-40B4-BE49-F238E27FC236}">
                <a16:creationId xmlns:a16="http://schemas.microsoft.com/office/drawing/2014/main" id="{FB894B3A-FCA8-0592-5779-A167C272A4C5}"/>
              </a:ext>
            </a:extLst>
          </p:cNvPr>
          <p:cNvSpPr txBox="1"/>
          <p:nvPr/>
        </p:nvSpPr>
        <p:spPr>
          <a:xfrm>
            <a:off x="649390" y="4570977"/>
            <a:ext cx="2617704" cy="514628"/>
          </a:xfrm>
          <a:prstGeom prst="rect">
            <a:avLst/>
          </a:prstGeom>
          <a:noFill/>
        </p:spPr>
        <p:txBody>
          <a:bodyPr wrap="square">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CA" sz="1300" b="0" i="0" u="none" strike="noStrike" kern="1200" cap="none" spc="0" normalizeH="0" baseline="0" noProof="0" dirty="0">
                <a:ln>
                  <a:noFill/>
                </a:ln>
                <a:solidFill>
                  <a:prstClr val="black"/>
                </a:solidFill>
                <a:effectLst/>
                <a:uLnTx/>
                <a:uFillTx/>
                <a:latin typeface="Sennheiser Office"/>
                <a:ea typeface="+mn-ea"/>
                <a:cs typeface="+mn-cs"/>
              </a:rPr>
              <a:t>Maximum OSPL90/FOG</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CA" sz="1300" b="0" i="0" u="none" strike="noStrike" kern="1200" cap="none" spc="0" normalizeH="0" baseline="0" noProof="0" dirty="0">
                <a:ln>
                  <a:noFill/>
                </a:ln>
                <a:solidFill>
                  <a:prstClr val="black"/>
                </a:solidFill>
                <a:effectLst/>
                <a:uLnTx/>
                <a:uFillTx/>
                <a:latin typeface="Sennheiser Office"/>
                <a:ea typeface="+mn-ea"/>
                <a:cs typeface="+mn-cs"/>
              </a:rPr>
              <a:t>110/34 dB SPL</a:t>
            </a:r>
          </a:p>
        </p:txBody>
      </p:sp>
    </p:spTree>
    <p:extLst>
      <p:ext uri="{BB962C8B-B14F-4D97-AF65-F5344CB8AC3E}">
        <p14:creationId xmlns:p14="http://schemas.microsoft.com/office/powerpoint/2010/main" val="3378867692"/>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EF1F437-D4E8-01F2-E89C-7C6279D3833A}"/>
              </a:ext>
            </a:extLst>
          </p:cNvPr>
          <p:cNvSpPr>
            <a:spLocks noGrp="1"/>
          </p:cNvSpPr>
          <p:nvPr>
            <p:ph type="ftr" sz="quarter" idx="11"/>
          </p:nvPr>
        </p:nvSpPr>
        <p:spPr>
          <a:xfrm>
            <a:off x="517712" y="6423804"/>
            <a:ext cx="6841020" cy="188491"/>
          </a:xfrm>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0095D5"/>
                </a:solidFill>
                <a:effectLst/>
                <a:uLnTx/>
                <a:uFillTx/>
                <a:latin typeface="Sennheiser Office"/>
                <a:ea typeface="+mn-ea"/>
                <a:cs typeface="+mn-cs"/>
              </a:rPr>
              <a:t>Property of Sonova. Confidential -Do Not Distribute</a:t>
            </a:r>
            <a:endParaRPr kumimoji="0" lang="en-US" sz="900" b="0" i="0" u="none" strike="noStrike" kern="1200" cap="none" spc="0" normalizeH="0" baseline="0" noProof="0" dirty="0">
              <a:ln>
                <a:noFill/>
              </a:ln>
              <a:solidFill>
                <a:srgbClr val="0095D5"/>
              </a:solidFill>
              <a:effectLst/>
              <a:uLnTx/>
              <a:uFillTx/>
              <a:latin typeface="Sennheiser Office"/>
              <a:ea typeface="+mn-ea"/>
              <a:cs typeface="+mn-cs"/>
            </a:endParaRPr>
          </a:p>
        </p:txBody>
      </p:sp>
      <p:sp>
        <p:nvSpPr>
          <p:cNvPr id="14" name="Title 6">
            <a:extLst>
              <a:ext uri="{FF2B5EF4-FFF2-40B4-BE49-F238E27FC236}">
                <a16:creationId xmlns:a16="http://schemas.microsoft.com/office/drawing/2014/main" id="{E0E91723-0497-6B87-4EB4-CA52641834F8}"/>
              </a:ext>
            </a:extLst>
          </p:cNvPr>
          <p:cNvSpPr>
            <a:spLocks noGrp="1"/>
          </p:cNvSpPr>
          <p:nvPr>
            <p:ph type="title"/>
          </p:nvPr>
        </p:nvSpPr>
        <p:spPr>
          <a:xfrm>
            <a:off x="658813" y="224316"/>
            <a:ext cx="7423528" cy="604837"/>
          </a:xfrm>
        </p:spPr>
        <p:txBody>
          <a:bodyPr/>
          <a:lstStyle/>
          <a:p>
            <a:r>
              <a:rPr lang="en-US" sz="4000" dirty="0"/>
              <a:t>All-Day Clear Online Sales</a:t>
            </a:r>
          </a:p>
        </p:txBody>
      </p:sp>
      <p:graphicFrame>
        <p:nvGraphicFramePr>
          <p:cNvPr id="5" name="Table 5">
            <a:extLst>
              <a:ext uri="{FF2B5EF4-FFF2-40B4-BE49-F238E27FC236}">
                <a16:creationId xmlns:a16="http://schemas.microsoft.com/office/drawing/2014/main" id="{8B717A5A-FADD-DA75-6DB7-DCEF8166F206}"/>
              </a:ext>
            </a:extLst>
          </p:cNvPr>
          <p:cNvGraphicFramePr>
            <a:graphicFrameLocks noGrp="1"/>
          </p:cNvGraphicFramePr>
          <p:nvPr/>
        </p:nvGraphicFramePr>
        <p:xfrm>
          <a:off x="423907" y="1370383"/>
          <a:ext cx="11194855" cy="4629821"/>
        </p:xfrm>
        <a:graphic>
          <a:graphicData uri="http://schemas.openxmlformats.org/drawingml/2006/table">
            <a:tbl>
              <a:tblPr firstRow="1" bandRow="1">
                <a:noFill/>
                <a:tableStyleId>{5C22544A-7EE6-4342-B048-85BDC9FD1C3A}</a:tableStyleId>
              </a:tblPr>
              <a:tblGrid>
                <a:gridCol w="2173110">
                  <a:extLst>
                    <a:ext uri="{9D8B030D-6E8A-4147-A177-3AD203B41FA5}">
                      <a16:colId xmlns:a16="http://schemas.microsoft.com/office/drawing/2014/main" val="3172011408"/>
                    </a:ext>
                  </a:extLst>
                </a:gridCol>
                <a:gridCol w="1416014">
                  <a:extLst>
                    <a:ext uri="{9D8B030D-6E8A-4147-A177-3AD203B41FA5}">
                      <a16:colId xmlns:a16="http://schemas.microsoft.com/office/drawing/2014/main" val="3074242372"/>
                    </a:ext>
                  </a:extLst>
                </a:gridCol>
                <a:gridCol w="837259">
                  <a:extLst>
                    <a:ext uri="{9D8B030D-6E8A-4147-A177-3AD203B41FA5}">
                      <a16:colId xmlns:a16="http://schemas.microsoft.com/office/drawing/2014/main" val="2247193637"/>
                    </a:ext>
                  </a:extLst>
                </a:gridCol>
                <a:gridCol w="2164273">
                  <a:extLst>
                    <a:ext uri="{9D8B030D-6E8A-4147-A177-3AD203B41FA5}">
                      <a16:colId xmlns:a16="http://schemas.microsoft.com/office/drawing/2014/main" val="274046632"/>
                    </a:ext>
                  </a:extLst>
                </a:gridCol>
                <a:gridCol w="4604199">
                  <a:extLst>
                    <a:ext uri="{9D8B030D-6E8A-4147-A177-3AD203B41FA5}">
                      <a16:colId xmlns:a16="http://schemas.microsoft.com/office/drawing/2014/main" val="4012711094"/>
                    </a:ext>
                  </a:extLst>
                </a:gridCol>
              </a:tblGrid>
              <a:tr h="771292">
                <a:tc gridSpan="2">
                  <a:txBody>
                    <a:bodyPr/>
                    <a:lstStyle/>
                    <a:p>
                      <a:pPr marL="0" marR="0" lvl="0" indent="0" algn="ctr" rtl="0" eaLnBrk="1" fontAlgn="auto" latinLnBrk="0" hangingPunct="1">
                        <a:lnSpc>
                          <a:spcPct val="100000"/>
                        </a:lnSpc>
                        <a:spcBef>
                          <a:spcPts val="0"/>
                        </a:spcBef>
                        <a:spcAft>
                          <a:spcPts val="0"/>
                        </a:spcAft>
                        <a:buClrTx/>
                        <a:buSzTx/>
                        <a:buFontTx/>
                        <a:buNone/>
                      </a:pPr>
                      <a:r>
                        <a:rPr lang="en-US" sz="1600" b="1" cap="none" spc="0">
                          <a:solidFill>
                            <a:schemeClr val="tx1"/>
                          </a:solidFill>
                        </a:rPr>
                        <a:t>All-Day Clear </a:t>
                      </a:r>
                    </a:p>
                    <a:p>
                      <a:pPr marL="0" marR="0" lvl="0" indent="0" algn="ctr" rtl="0" eaLnBrk="1" fontAlgn="auto" latinLnBrk="0" hangingPunct="1">
                        <a:lnSpc>
                          <a:spcPct val="100000"/>
                        </a:lnSpc>
                        <a:spcBef>
                          <a:spcPts val="0"/>
                        </a:spcBef>
                        <a:spcAft>
                          <a:spcPts val="0"/>
                        </a:spcAft>
                        <a:buClrTx/>
                        <a:buSzTx/>
                        <a:buFontTx/>
                        <a:buNone/>
                      </a:pPr>
                      <a:r>
                        <a:rPr lang="en-US" sz="1600" b="1" cap="none" spc="0">
                          <a:solidFill>
                            <a:schemeClr val="tx1"/>
                          </a:solidFill>
                        </a:rPr>
                        <a:t>Website </a:t>
                      </a:r>
                      <a:endParaRPr lang="en-CA" sz="1600" b="1" cap="none" spc="0">
                        <a:solidFill>
                          <a:schemeClr val="tx1"/>
                        </a:solidFill>
                      </a:endParaRPr>
                    </a:p>
                  </a:txBody>
                  <a:tcPr marL="72877" marR="104110" marT="20822" marB="156165" anchor="b">
                    <a:lnL w="12700" cmpd="sng">
                      <a:noFill/>
                    </a:lnL>
                    <a:lnR w="12700" cmpd="sng">
                      <a:noFill/>
                    </a:lnR>
                    <a:lnT w="9525" cap="flat" cmpd="sng" algn="ctr">
                      <a:noFill/>
                      <a:prstDash val="solid"/>
                    </a:lnT>
                    <a:lnB w="38100" cmpd="sng">
                      <a:noFill/>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800" b="1" cap="none" spc="0">
                        <a:solidFill>
                          <a:schemeClr val="tx1"/>
                        </a:solidFill>
                      </a:endParaRPr>
                    </a:p>
                  </a:txBody>
                  <a:tcPr marL="72877" marR="104110" marT="20822" marB="156165" anchor="b">
                    <a:lnL w="12700" cmpd="sng">
                      <a:noFill/>
                    </a:lnL>
                    <a:lnR w="12700" cmpd="sng">
                      <a:noFill/>
                    </a:lnR>
                    <a:lnT w="9525" cap="flat" cmpd="sng" algn="ctr">
                      <a:noFill/>
                      <a:prstDash val="solid"/>
                    </a:lnT>
                    <a:lnB w="38100" cmpd="sng">
                      <a:noFill/>
                    </a:lnB>
                    <a:noFill/>
                  </a:tcPr>
                </a:tc>
                <a:tc gridSpan="2">
                  <a:txBody>
                    <a:bodyPr/>
                    <a:lstStyle/>
                    <a:p>
                      <a:pPr algn="ctr">
                        <a:lnSpc>
                          <a:spcPct val="110000"/>
                        </a:lnSpc>
                      </a:pPr>
                      <a:endParaRPr lang="en-CA" sz="1600" b="1" cap="none" spc="0">
                        <a:solidFill>
                          <a:schemeClr val="tx1"/>
                        </a:solidFill>
                      </a:endParaRPr>
                    </a:p>
                  </a:txBody>
                  <a:tcPr marL="72877" marR="104110" marT="20822" marB="156165" anchor="b">
                    <a:lnL w="12700" cmpd="sng">
                      <a:noFill/>
                    </a:lnL>
                    <a:lnR w="12700" cap="flat" cmpd="sng" algn="ctr">
                      <a:solidFill>
                        <a:schemeClr val="tx1"/>
                      </a:solidFill>
                      <a:prstDash val="solid"/>
                      <a:round/>
                      <a:headEnd type="none" w="med" len="med"/>
                      <a:tailEnd type="none" w="med" len="med"/>
                    </a:lnR>
                    <a:lnT w="9525" cap="flat" cmpd="sng" algn="ctr">
                      <a:noFill/>
                      <a:prstDash val="solid"/>
                    </a:lnT>
                    <a:lnB w="38100" cmpd="sng">
                      <a:noFill/>
                    </a:lnB>
                    <a:noFill/>
                  </a:tcPr>
                </a:tc>
                <a:tc hMerge="1">
                  <a:txBody>
                    <a:bodyPr/>
                    <a:lstStyle/>
                    <a:p>
                      <a:pPr algn="ctr">
                        <a:lnSpc>
                          <a:spcPct val="110000"/>
                        </a:lnSpc>
                      </a:pPr>
                      <a:r>
                        <a:rPr lang="en-US" sz="1800" b="1" cap="none" spc="0">
                          <a:solidFill>
                            <a:schemeClr val="tx1"/>
                          </a:solidFill>
                          <a:ea typeface="+mn-lt"/>
                          <a:cs typeface="+mn-lt"/>
                        </a:rPr>
                        <a:t>All-Day Clear </a:t>
                      </a:r>
                    </a:p>
                    <a:p>
                      <a:pPr algn="ctr">
                        <a:lnSpc>
                          <a:spcPct val="110000"/>
                        </a:lnSpc>
                      </a:pPr>
                      <a:r>
                        <a:rPr lang="en-US" sz="1800" b="1" cap="none" spc="0">
                          <a:solidFill>
                            <a:schemeClr val="tx1"/>
                          </a:solidFill>
                          <a:ea typeface="+mn-lt"/>
                          <a:cs typeface="+mn-lt"/>
                        </a:rPr>
                        <a:t>HCP dedicated webstore</a:t>
                      </a:r>
                      <a:endParaRPr lang="en-CA" sz="1800" b="1" cap="none" spc="0">
                        <a:solidFill>
                          <a:schemeClr val="tx1"/>
                        </a:solidFill>
                      </a:endParaRPr>
                    </a:p>
                  </a:txBody>
                  <a:tcPr marL="72877" marR="104110" marT="20822" marB="156165" anchor="b">
                    <a:lnL w="12700" cmpd="sng">
                      <a:noFill/>
                    </a:lnL>
                    <a:lnR w="12700" cmpd="sng">
                      <a:noFill/>
                    </a:lnR>
                    <a:lnT w="9525" cap="flat" cmpd="sng" algn="ctr">
                      <a:noFill/>
                      <a:prstDash val="solid"/>
                    </a:lnT>
                    <a:lnB w="38100" cmpd="sng">
                      <a:noFill/>
                    </a:lnB>
                    <a:noFill/>
                  </a:tcPr>
                </a:tc>
                <a:tc>
                  <a:txBody>
                    <a:bodyPr/>
                    <a:lstStyle/>
                    <a:p>
                      <a:pPr marL="0" marR="0" lvl="0" indent="0" algn="ctr" rtl="0" eaLnBrk="1" fontAlgn="auto" latinLnBrk="0" hangingPunct="1">
                        <a:lnSpc>
                          <a:spcPct val="100000"/>
                        </a:lnSpc>
                        <a:spcBef>
                          <a:spcPts val="0"/>
                        </a:spcBef>
                        <a:spcAft>
                          <a:spcPts val="0"/>
                        </a:spcAft>
                        <a:buClrTx/>
                        <a:buSzTx/>
                        <a:buFontTx/>
                        <a:buNone/>
                      </a:pPr>
                      <a:endParaRPr lang="en-CA" sz="1600" b="1" cap="none" spc="0">
                        <a:solidFill>
                          <a:schemeClr val="tx1"/>
                        </a:solidFill>
                      </a:endParaRPr>
                    </a:p>
                  </a:txBody>
                  <a:tcPr marL="72877" marR="104110" marT="20822" marB="156165" anchor="b">
                    <a:lnL w="12700" cap="flat" cmpd="sng" algn="ctr">
                      <a:solidFill>
                        <a:schemeClr val="tx1"/>
                      </a:solidFill>
                      <a:prstDash val="solid"/>
                      <a:round/>
                      <a:headEnd type="none" w="med" len="med"/>
                      <a:tailEnd type="none" w="med" len="med"/>
                    </a:lnL>
                    <a:lnR w="0" cmpd="sng">
                      <a:noFill/>
                    </a:lnR>
                    <a:lnT w="0" cap="flat" cmpd="sng" algn="ctr">
                      <a:noFill/>
                      <a:prstDash val="solid"/>
                    </a:lnT>
                    <a:lnB w="0" cmpd="sng">
                      <a:noFill/>
                    </a:lnB>
                    <a:noFill/>
                  </a:tcPr>
                </a:tc>
                <a:extLst>
                  <a:ext uri="{0D108BD9-81ED-4DB2-BD59-A6C34878D82A}">
                    <a16:rowId xmlns:a16="http://schemas.microsoft.com/office/drawing/2014/main" val="4217833470"/>
                  </a:ext>
                </a:extLst>
              </a:tr>
              <a:tr h="585439">
                <a:tc gridSpan="2">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1200" cap="none" spc="0">
                          <a:solidFill>
                            <a:schemeClr val="tx1"/>
                          </a:solidFill>
                          <a:latin typeface="+mj-lt"/>
                        </a:rPr>
                        <a:t>All-DayClear.com</a:t>
                      </a:r>
                      <a:endParaRPr kumimoji="0" lang="en-US" sz="1200" b="0" i="0" strike="noStrike" kern="1200" cap="none" spc="0" normalizeH="0" baseline="0" noProof="0">
                        <a:ln>
                          <a:noFill/>
                        </a:ln>
                        <a:solidFill>
                          <a:schemeClr val="tx1"/>
                        </a:solidFill>
                        <a:effectLst/>
                        <a:uLnTx/>
                        <a:uFillTx/>
                        <a:latin typeface="+mj-lt"/>
                        <a:ea typeface="+mn-ea"/>
                        <a:cs typeface="+mn-cs"/>
                      </a:endParaRPr>
                    </a:p>
                  </a:txBody>
                  <a:tcPr marL="72877" marR="104110" marT="20822" marB="156165">
                    <a:lnL w="9525" cap="flat" cmpd="sng" algn="ctr">
                      <a:noFill/>
                      <a:prstDash val="solid"/>
                    </a:lnL>
                    <a:lnR w="12700" cmpd="sng">
                      <a:noFill/>
                      <a:prstDash val="solid"/>
                    </a:lnR>
                    <a:lnT w="38100" cmpd="sng">
                      <a:noFill/>
                    </a:lnT>
                    <a:lnB w="9525" cap="flat" cmpd="sng" algn="ctr">
                      <a:noFill/>
                      <a:prstDash val="soli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mj-lt"/>
                        <a:ea typeface="+mn-ea"/>
                        <a:cs typeface="+mn-cs"/>
                      </a:endParaRPr>
                    </a:p>
                  </a:txBody>
                  <a:tcPr marL="72877" marR="104110" marT="20822" marB="156165">
                    <a:lnL w="9525" cap="flat" cmpd="sng" algn="ctr">
                      <a:noFill/>
                      <a:prstDash val="solid"/>
                    </a:lnL>
                    <a:lnR w="12700" cmpd="sng">
                      <a:noFill/>
                      <a:prstDash val="solid"/>
                    </a:lnR>
                    <a:lnT w="38100" cmpd="sng">
                      <a:noFill/>
                    </a:lnT>
                    <a:lnB w="9525" cap="flat" cmpd="sng" algn="ctr">
                      <a:noFill/>
                      <a:prstDash val="solid"/>
                    </a:lnB>
                    <a:noFill/>
                  </a:tcPr>
                </a:tc>
                <a:tc gridSpan="2">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mj-lt"/>
                        <a:ea typeface="+mn-ea"/>
                        <a:cs typeface="+mn-cs"/>
                      </a:endParaRPr>
                    </a:p>
                  </a:txBody>
                  <a:tcPr marL="72877" marR="104110" marT="20822" marB="156165">
                    <a:lnL w="12700" cmpd="sng">
                      <a:noFill/>
                      <a:prstDash val="solid"/>
                    </a:lnL>
                    <a:lnR w="12700" cap="flat" cmpd="sng" algn="ctr">
                      <a:solidFill>
                        <a:schemeClr val="tx1"/>
                      </a:solidFill>
                      <a:prstDash val="solid"/>
                      <a:round/>
                      <a:headEnd type="none" w="med" len="med"/>
                      <a:tailEnd type="none" w="med" len="med"/>
                    </a:lnR>
                    <a:lnT w="38100" cmpd="sng">
                      <a:noFill/>
                    </a:lnT>
                    <a:lnB w="9525" cap="flat" cmpd="sng" algn="ctr">
                      <a:noFill/>
                      <a:prstDash val="solid"/>
                    </a:lnB>
                    <a:noFill/>
                  </a:tcPr>
                </a:tc>
                <a:tc hMerge="1">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j-lt"/>
                          <a:ea typeface="+mn-ea"/>
                          <a:cs typeface="+mn-cs"/>
                        </a:rPr>
                        <a:t>All-DayClear/ABCHearingClinic.com</a:t>
                      </a:r>
                    </a:p>
                  </a:txBody>
                  <a:tcPr marL="72877" marR="104110" marT="20822" marB="156165">
                    <a:lnL w="12700" cmpd="sng">
                      <a:noFill/>
                      <a:prstDash val="solid"/>
                    </a:lnL>
                    <a:lnR w="12700" cmpd="sng">
                      <a:noFill/>
                      <a:prstDash val="solid"/>
                    </a:lnR>
                    <a:lnT w="38100" cmpd="sng">
                      <a:noFill/>
                    </a:lnT>
                    <a:lnB w="9525" cap="flat" cmpd="sng" algn="ctr">
                      <a:noFill/>
                      <a:prstDash val="solid"/>
                    </a:lnB>
                    <a:no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mj-lt"/>
                        <a:ea typeface="+mn-ea"/>
                        <a:cs typeface="+mn-cs"/>
                      </a:endParaRPr>
                    </a:p>
                  </a:txBody>
                  <a:tcPr marL="72877" marR="104110" marT="20822" marB="156165">
                    <a:lnL w="12700" cap="flat" cmpd="sng" algn="ctr">
                      <a:solidFill>
                        <a:schemeClr val="tx1"/>
                      </a:solidFill>
                      <a:prstDash val="solid"/>
                      <a:round/>
                      <a:headEnd type="none" w="med" len="med"/>
                      <a:tailEnd type="none" w="med" len="med"/>
                    </a:lnL>
                    <a:lnR w="0" cmpd="sng">
                      <a:noFill/>
                      <a:prstDash val="solid"/>
                    </a:lnR>
                    <a:lnT w="0" cmpd="sng">
                      <a:noFill/>
                    </a:lnT>
                    <a:lnB w="0" cap="flat" cmpd="sng" algn="ctr">
                      <a:noFill/>
                      <a:prstDash val="solid"/>
                    </a:lnB>
                    <a:noFill/>
                  </a:tcPr>
                </a:tc>
                <a:extLst>
                  <a:ext uri="{0D108BD9-81ED-4DB2-BD59-A6C34878D82A}">
                    <a16:rowId xmlns:a16="http://schemas.microsoft.com/office/drawing/2014/main" val="3946338846"/>
                  </a:ext>
                </a:extLst>
              </a:tr>
              <a:tr h="127231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CA" sz="1100" cap="none" spc="0">
                        <a:solidFill>
                          <a:schemeClr val="tx1"/>
                        </a:solidFill>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CA" sz="1100" cap="none" spc="0">
                        <a:solidFill>
                          <a:schemeClr val="tx1"/>
                        </a:solidFill>
                      </a:endParaRPr>
                    </a:p>
                  </a:txBody>
                  <a:tcPr marL="72877" marR="104110" marT="20822" marB="156165">
                    <a:lnL w="9525" cap="flat" cmpd="sng" algn="ctr">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100" cap="none" spc="0">
                        <a:solidFill>
                          <a:schemeClr val="tx1"/>
                        </a:solidFill>
                      </a:endParaRPr>
                    </a:p>
                  </a:txBody>
                  <a:tcPr marL="72877" marR="104110" marT="20822" marB="156165">
                    <a:lnL w="9525" cap="flat" cmpd="sng" algn="ctr">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ctr">
                        <a:lnSpc>
                          <a:spcPct val="110000"/>
                        </a:lnSpc>
                      </a:pPr>
                      <a:endParaRPr lang="en-CA" sz="1400" cap="none" spc="0">
                        <a:solidFill>
                          <a:schemeClr val="tx1"/>
                        </a:solidFill>
                      </a:endParaRPr>
                    </a:p>
                  </a:txBody>
                  <a:tcPr marL="72877" marR="104110" marT="20822" marB="156165">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l">
                        <a:lnSpc>
                          <a:spcPct val="110000"/>
                        </a:lnSpc>
                      </a:pPr>
                      <a:endParaRPr lang="en-CA" sz="1100" cap="none" spc="0">
                        <a:solidFill>
                          <a:schemeClr val="tx1"/>
                        </a:solidFill>
                      </a:endParaRPr>
                    </a:p>
                    <a:p>
                      <a:pPr algn="l">
                        <a:lnSpc>
                          <a:spcPct val="110000"/>
                        </a:lnSpc>
                      </a:pPr>
                      <a:endParaRPr lang="en-CA" sz="1100" cap="none" spc="0">
                        <a:solidFill>
                          <a:schemeClr val="tx1"/>
                        </a:solidFill>
                      </a:endParaRPr>
                    </a:p>
                  </a:txBody>
                  <a:tcPr marL="72877" marR="104110" marT="20822" marB="156165">
                    <a:lnL w="12700" cmpd="sng">
                      <a:noFill/>
                      <a:prstDash val="solid"/>
                    </a:lnL>
                    <a:lnR w="12700" cap="flat" cmpd="sng" algn="ctr">
                      <a:solidFill>
                        <a:schemeClr val="tx1"/>
                      </a:solidFill>
                      <a:prstDash val="solid"/>
                      <a:round/>
                      <a:headEnd type="none" w="med" len="med"/>
                      <a:tailEnd type="none" w="med" len="med"/>
                    </a:lnR>
                    <a:lnT w="9525" cap="flat" cmpd="sng" algn="ctr">
                      <a:noFill/>
                      <a:prstDash val="solid"/>
                    </a:lnT>
                    <a:lnB w="12700" cmpd="sng">
                      <a:noFill/>
                      <a:prstDash val="solid"/>
                    </a:lnB>
                    <a:solidFill>
                      <a:schemeClr val="bg1">
                        <a:lumMod val="95000"/>
                      </a:schemeClr>
                    </a:solidFill>
                  </a:tcPr>
                </a:tc>
                <a:tc>
                  <a:txBody>
                    <a:bodyPr/>
                    <a:lstStyle/>
                    <a:p>
                      <a:pPr algn="ctr"/>
                      <a:endParaRPr lang="en-CA" sz="1400" cap="none" spc="0">
                        <a:solidFill>
                          <a:schemeClr val="tx1"/>
                        </a:solidFill>
                      </a:endParaRPr>
                    </a:p>
                  </a:txBody>
                  <a:tcPr marL="72877" marR="104110" marT="20822" marB="156165">
                    <a:lnL w="12700" cap="flat" cmpd="sng" algn="ctr">
                      <a:solidFill>
                        <a:schemeClr val="tx1"/>
                      </a:solidFill>
                      <a:prstDash val="solid"/>
                      <a:round/>
                      <a:headEnd type="none" w="med" len="med"/>
                      <a:tailEnd type="none" w="med" len="med"/>
                    </a:lnL>
                    <a:lnR w="0" cmpd="sng">
                      <a:noFill/>
                      <a:prstDash val="solid"/>
                    </a:lnR>
                    <a:lnT w="0" cap="flat" cmpd="sng" algn="ctr">
                      <a:noFill/>
                      <a:prstDash val="solid"/>
                    </a:lnT>
                    <a:lnB w="0" cmpd="sng">
                      <a:noFill/>
                      <a:prstDash val="solid"/>
                    </a:lnB>
                    <a:solidFill>
                      <a:schemeClr val="bg1">
                        <a:lumMod val="95000"/>
                      </a:schemeClr>
                    </a:solidFill>
                  </a:tcPr>
                </a:tc>
                <a:extLst>
                  <a:ext uri="{0D108BD9-81ED-4DB2-BD59-A6C34878D82A}">
                    <a16:rowId xmlns:a16="http://schemas.microsoft.com/office/drawing/2014/main" val="621995625"/>
                  </a:ext>
                </a:extLst>
              </a:tr>
              <a:tr h="1051512">
                <a:tc gridSpan="4">
                  <a:txBody>
                    <a:bodyPr/>
                    <a:lstStyle/>
                    <a:p>
                      <a:pPr marL="1657350" lvl="3" indent="-285750" algn="l" defTabSz="914400" rtl="0" eaLnBrk="1" latinLnBrk="0" hangingPunct="1">
                        <a:buFont typeface="Arial"/>
                        <a:buChar char="•"/>
                      </a:pPr>
                      <a:endParaRPr lang="en-US" sz="1300" kern="1200" cap="none" spc="0">
                        <a:solidFill>
                          <a:schemeClr val="tx1"/>
                        </a:solidFill>
                        <a:latin typeface="+mn-lt"/>
                        <a:ea typeface="+mn-ea"/>
                        <a:cs typeface="+mn-cs"/>
                      </a:endParaRPr>
                    </a:p>
                    <a:p>
                      <a:pPr marL="1200150" lvl="2" indent="-285750" algn="l" rtl="0" eaLnBrk="1" latinLnBrk="0" hangingPunct="1">
                        <a:buFont typeface="Arial"/>
                        <a:buChar char="•"/>
                      </a:pPr>
                      <a:r>
                        <a:rPr lang="en-US" sz="1300" kern="1200" cap="none" spc="0">
                          <a:solidFill>
                            <a:schemeClr val="tx1"/>
                          </a:solidFill>
                          <a:latin typeface="+mn-lt"/>
                          <a:ea typeface="+mn-ea"/>
                          <a:cs typeface="+mn-cs"/>
                        </a:rPr>
                        <a:t>Website built, promoted and managed by Sennheiser </a:t>
                      </a:r>
                      <a:r>
                        <a:rPr lang="en-US" sz="1300" b="0" i="0" u="none" strike="noStrike" kern="1200" cap="none" spc="0" noProof="0">
                          <a:solidFill>
                            <a:schemeClr val="tx1"/>
                          </a:solidFill>
                        </a:rPr>
                        <a:t>Hearing</a:t>
                      </a:r>
                    </a:p>
                    <a:p>
                      <a:pPr marL="1200150" lvl="2" indent="-285750" algn="l" rtl="0" eaLnBrk="1" latinLnBrk="0" hangingPunct="1">
                        <a:buFont typeface="Arial"/>
                        <a:buChar char="•"/>
                      </a:pPr>
                      <a:r>
                        <a:rPr lang="en-US" sz="1300" kern="1200" cap="none" spc="0">
                          <a:solidFill>
                            <a:schemeClr val="tx1"/>
                          </a:solidFill>
                          <a:latin typeface="+mn-lt"/>
                          <a:ea typeface="+mn-ea"/>
                          <a:cs typeface="+mn-cs"/>
                        </a:rPr>
                        <a:t>Order fulfillment by Sennheiser Hearing</a:t>
                      </a:r>
                    </a:p>
                    <a:p>
                      <a:pPr marL="1200150" lvl="2" indent="-285750" algn="l">
                        <a:buFont typeface="Arial"/>
                        <a:buChar char="•"/>
                      </a:pPr>
                      <a:r>
                        <a:rPr lang="en-US" sz="1300" kern="1200" cap="none" spc="0">
                          <a:solidFill>
                            <a:schemeClr val="tx1"/>
                          </a:solidFill>
                          <a:latin typeface="+mn-lt"/>
                          <a:ea typeface="+mn-ea"/>
                          <a:cs typeface="+mn-cs"/>
                        </a:rPr>
                        <a:t>All transactions between Sennheiser </a:t>
                      </a:r>
                      <a:r>
                        <a:rPr lang="en-US" sz="1300" b="0" i="0" u="none" strike="noStrike" kern="1200" cap="none" spc="0" noProof="0">
                          <a:solidFill>
                            <a:schemeClr val="tx1"/>
                          </a:solidFill>
                        </a:rPr>
                        <a:t>Hearing and consumer </a:t>
                      </a:r>
                    </a:p>
                    <a:p>
                      <a:pPr marL="1200150" lvl="2" indent="-285750" algn="l" defTabSz="914400" rtl="0" eaLnBrk="1" latinLnBrk="0" hangingPunct="1">
                        <a:buFont typeface="Arial"/>
                        <a:buChar char="•"/>
                      </a:pPr>
                      <a:r>
                        <a:rPr lang="en-US" sz="1300" kern="1200" cap="none" spc="0">
                          <a:solidFill>
                            <a:schemeClr val="tx1"/>
                          </a:solidFill>
                          <a:latin typeface="+mn-lt"/>
                          <a:ea typeface="+mn-ea"/>
                          <a:cs typeface="+mn-cs"/>
                        </a:rPr>
                        <a:t>Repairs and returns arranged online by consumers</a:t>
                      </a:r>
                    </a:p>
                    <a:p>
                      <a:pPr marL="1200150" lvl="2" indent="-285750" algn="l" defTabSz="914400" rtl="0" eaLnBrk="1" latinLnBrk="0" hangingPunct="1">
                        <a:buFont typeface="Arial"/>
                        <a:buChar char="•"/>
                      </a:pPr>
                      <a:endParaRPr lang="en-CA" sz="1300" kern="1200" cap="none" spc="0">
                        <a:solidFill>
                          <a:schemeClr val="tx1"/>
                        </a:solidFill>
                        <a:latin typeface="+mn-lt"/>
                        <a:ea typeface="+mn-ea"/>
                        <a:cs typeface="+mn-cs"/>
                      </a:endParaRPr>
                    </a:p>
                  </a:txBody>
                  <a:tcPr marL="72877" marR="104110" marT="20822" marB="156165">
                    <a:lnL w="9525" cap="flat" cmpd="sng" algn="ctr">
                      <a:noFill/>
                      <a:prstDash val="solid"/>
                    </a:lnL>
                    <a:lnR w="12700" cap="flat" cmpd="sng" algn="ctr">
                      <a:solidFill>
                        <a:schemeClr val="tx1"/>
                      </a:solidFill>
                      <a:prstDash val="solid"/>
                      <a:round/>
                      <a:headEnd type="none" w="med" len="med"/>
                      <a:tailEnd type="none" w="med" len="med"/>
                    </a:lnR>
                    <a:lnT w="12700" cmpd="sng">
                      <a:noFill/>
                      <a:prstDash val="solid"/>
                    </a:lnT>
                    <a:lnB w="9525" cap="flat" cmpd="sng" algn="ctr">
                      <a:noFill/>
                      <a:prstDash val="solid"/>
                    </a:lnB>
                    <a:lnTlToBr w="12700" cmpd="sng">
                      <a:noFill/>
                      <a:prstDash val="solid"/>
                    </a:lnTlToBr>
                    <a:lnBlToTr w="12700" cmpd="sng">
                      <a:noFill/>
                      <a:prstDash val="solid"/>
                    </a:lnBlToTr>
                    <a:noFill/>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marL="1657350" marR="0" lvl="3" indent="-285750" algn="l" defTabSz="914400" rtl="0" eaLnBrk="1" fontAlgn="auto" latinLnBrk="0" hangingPunct="1">
                        <a:lnSpc>
                          <a:spcPct val="100000"/>
                        </a:lnSpc>
                        <a:spcBef>
                          <a:spcPts val="0"/>
                        </a:spcBef>
                        <a:spcAft>
                          <a:spcPts val="0"/>
                        </a:spcAft>
                        <a:buClrTx/>
                        <a:buSzTx/>
                        <a:buFont typeface="Arial"/>
                        <a:buChar char="•"/>
                        <a:tabLst/>
                        <a:defRPr/>
                      </a:pPr>
                      <a:endParaRPr lang="en-US" sz="1300" kern="1200" cap="none" spc="0">
                        <a:solidFill>
                          <a:schemeClr val="tx1"/>
                        </a:solidFill>
                        <a:latin typeface="+mn-lt"/>
                        <a:ea typeface="+mn-ea"/>
                        <a:cs typeface="+mn-cs"/>
                      </a:endParaRPr>
                    </a:p>
                    <a:p>
                      <a:pPr marL="1371600" lvl="3" indent="0" algn="l" defTabSz="914400" rtl="0" eaLnBrk="1" latinLnBrk="0" hangingPunct="1">
                        <a:buFont typeface="Arial"/>
                        <a:buNone/>
                      </a:pPr>
                      <a:endParaRPr lang="en-CA" sz="1300" kern="1200" cap="none" spc="0">
                        <a:solidFill>
                          <a:schemeClr val="tx1"/>
                        </a:solidFill>
                        <a:latin typeface="+mn-lt"/>
                        <a:ea typeface="+mn-ea"/>
                        <a:cs typeface="+mn-cs"/>
                      </a:endParaRPr>
                    </a:p>
                  </a:txBody>
                  <a:tcPr marL="72877" marR="104110" marT="20822" marB="156165">
                    <a:lnL w="12700" cap="flat" cmpd="sng" algn="ctr">
                      <a:solidFill>
                        <a:schemeClr val="tx1"/>
                      </a:solidFill>
                      <a:prstDash val="solid"/>
                      <a:round/>
                      <a:headEnd type="none" w="med" len="med"/>
                      <a:tailEnd type="none" w="med" len="med"/>
                    </a:lnL>
                    <a:lnR w="0" cmpd="sng">
                      <a:noFill/>
                      <a:prstDash val="solid"/>
                    </a:lnR>
                    <a:lnT w="0" cmpd="sng">
                      <a:noFill/>
                      <a:prstDash val="solid"/>
                    </a:lnT>
                    <a:lnB w="0" cap="flat" cmpd="sng" algn="ctr">
                      <a:noFill/>
                      <a:prstDash val="solid"/>
                    </a:lnB>
                    <a:noFill/>
                  </a:tcPr>
                </a:tc>
                <a:extLst>
                  <a:ext uri="{0D108BD9-81ED-4DB2-BD59-A6C34878D82A}">
                    <a16:rowId xmlns:a16="http://schemas.microsoft.com/office/drawing/2014/main" val="3111407299"/>
                  </a:ext>
                </a:extLst>
              </a:tr>
              <a:tr h="635072">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300" cap="none" spc="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300" cap="none" spc="0" dirty="0">
                        <a:solidFill>
                          <a:schemeClr val="tx1"/>
                        </a:solidFill>
                      </a:endParaRPr>
                    </a:p>
                  </a:txBody>
                  <a:tcPr marL="72877" marR="104110" marT="20822" marB="156165">
                    <a:lnL w="9525" cap="flat" cmpd="sng" algn="ctr">
                      <a:noFill/>
                      <a:prstDash val="solid"/>
                    </a:lnL>
                    <a:lnR w="12700" cap="flat" cmpd="sng" algn="ctr">
                      <a:solidFill>
                        <a:schemeClr val="tx1"/>
                      </a:solidFill>
                      <a:prstDash val="solid"/>
                      <a:round/>
                      <a:headEnd type="none" w="med" len="med"/>
                      <a:tailEnd type="none" w="med" len="me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ctr"/>
                      <a:endParaRPr lang="en-US" sz="1300" cap="none" spc="0" dirty="0">
                        <a:solidFill>
                          <a:schemeClr val="tx1"/>
                        </a:solidFill>
                      </a:endParaRPr>
                    </a:p>
                    <a:p>
                      <a:pPr algn="ctr"/>
                      <a:endParaRPr lang="en-CA" sz="1300" cap="none" spc="0" dirty="0">
                        <a:solidFill>
                          <a:schemeClr val="tx1"/>
                        </a:solidFill>
                      </a:endParaRPr>
                    </a:p>
                  </a:txBody>
                  <a:tcPr marL="72877" marR="104110" marT="20822" marB="156165">
                    <a:lnL w="12700" cap="flat" cmpd="sng" algn="ctr">
                      <a:solidFill>
                        <a:schemeClr val="tx1"/>
                      </a:solidFill>
                      <a:prstDash val="solid"/>
                      <a:round/>
                      <a:headEnd type="none" w="med" len="med"/>
                      <a:tailEnd type="none" w="med" len="med"/>
                    </a:lnL>
                    <a:lnR w="0" cmpd="sng">
                      <a:noFill/>
                      <a:prstDash val="solid"/>
                    </a:lnR>
                    <a:lnT w="0" cap="flat" cmpd="sng" algn="ctr">
                      <a:noFill/>
                      <a:prstDash val="solid"/>
                    </a:lnT>
                    <a:lnB w="0" cmpd="sng">
                      <a:noFill/>
                      <a:prstDash val="solid"/>
                    </a:lnB>
                    <a:solidFill>
                      <a:schemeClr val="bg1">
                        <a:lumMod val="95000"/>
                      </a:schemeClr>
                    </a:solidFill>
                  </a:tcPr>
                </a:tc>
                <a:extLst>
                  <a:ext uri="{0D108BD9-81ED-4DB2-BD59-A6C34878D82A}">
                    <a16:rowId xmlns:a16="http://schemas.microsoft.com/office/drawing/2014/main" val="3746190502"/>
                  </a:ext>
                </a:extLst>
              </a:tr>
            </a:tbl>
          </a:graphicData>
        </a:graphic>
      </p:graphicFrame>
      <p:pic>
        <p:nvPicPr>
          <p:cNvPr id="7" name="Picture 7" descr="Graphical user interface, application, Teams&#10;&#10;Description automatically generated">
            <a:extLst>
              <a:ext uri="{FF2B5EF4-FFF2-40B4-BE49-F238E27FC236}">
                <a16:creationId xmlns:a16="http://schemas.microsoft.com/office/drawing/2014/main" id="{20A184DA-D60C-C073-1B01-300D0711E646}"/>
              </a:ext>
            </a:extLst>
          </p:cNvPr>
          <p:cNvPicPr>
            <a:picLocks noChangeAspect="1"/>
          </p:cNvPicPr>
          <p:nvPr/>
        </p:nvPicPr>
        <p:blipFill>
          <a:blip r:embed="rId4"/>
          <a:stretch>
            <a:fillRect/>
          </a:stretch>
        </p:blipFill>
        <p:spPr>
          <a:xfrm>
            <a:off x="2694236" y="2442412"/>
            <a:ext cx="2250688" cy="1637836"/>
          </a:xfrm>
          <a:prstGeom prst="rect">
            <a:avLst/>
          </a:prstGeom>
        </p:spPr>
      </p:pic>
      <p:sp>
        <p:nvSpPr>
          <p:cNvPr id="2" name="TextBox 1">
            <a:extLst>
              <a:ext uri="{FF2B5EF4-FFF2-40B4-BE49-F238E27FC236}">
                <a16:creationId xmlns:a16="http://schemas.microsoft.com/office/drawing/2014/main" id="{81572479-18F4-133E-6C98-4C89BAEB427B}"/>
              </a:ext>
            </a:extLst>
          </p:cNvPr>
          <p:cNvSpPr txBox="1"/>
          <p:nvPr/>
        </p:nvSpPr>
        <p:spPr>
          <a:xfrm>
            <a:off x="517712" y="2961248"/>
            <a:ext cx="2082719" cy="6001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a:ln>
                <a:noFill/>
              </a:ln>
              <a:solidFill>
                <a:prstClr val="black"/>
              </a:solidFill>
              <a:effectLst/>
              <a:uLnTx/>
              <a:uFillTx/>
              <a:latin typeface="Sennheiser Office"/>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prstClr val="black"/>
                </a:solidFill>
                <a:effectLst/>
                <a:uLnTx/>
                <a:uFillTx/>
                <a:latin typeface="Sennheiser Office"/>
                <a:ea typeface="+mn-ea"/>
                <a:cs typeface="+mn-cs"/>
              </a:rPr>
              <a:t>HCP selected at checkout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prstClr val="black"/>
                </a:solidFill>
                <a:effectLst/>
                <a:uLnTx/>
                <a:uFillTx/>
                <a:latin typeface="Sennheiser Office"/>
                <a:ea typeface="+mn-ea"/>
                <a:cs typeface="+mn-cs"/>
              </a:rPr>
              <a:t>through </a:t>
            </a:r>
            <a:r>
              <a:rPr kumimoji="0" lang="en-CA" sz="1100" b="1" i="0" u="none" strike="noStrike" kern="1200" cap="none" spc="0" normalizeH="0" baseline="0" noProof="0">
                <a:ln>
                  <a:noFill/>
                </a:ln>
                <a:solidFill>
                  <a:srgbClr val="0095D5"/>
                </a:solidFill>
                <a:effectLst/>
                <a:uLnTx/>
                <a:uFillTx/>
                <a:latin typeface="Sennheiser Office"/>
                <a:ea typeface="+mn-ea"/>
                <a:cs typeface="+mn-cs"/>
              </a:rPr>
              <a:t>Find A Provider</a:t>
            </a:r>
            <a:r>
              <a:rPr kumimoji="0" lang="en-CA" sz="1100" b="0" i="0" u="none" strike="noStrike" kern="1200" cap="none" spc="0" normalizeH="0" baseline="0" noProof="0">
                <a:ln>
                  <a:noFill/>
                </a:ln>
                <a:solidFill>
                  <a:prstClr val="black"/>
                </a:solidFill>
                <a:effectLst/>
                <a:uLnTx/>
                <a:uFillTx/>
                <a:latin typeface="Sennheiser Office"/>
                <a:ea typeface="+mn-ea"/>
                <a:cs typeface="+mn-cs"/>
              </a:rPr>
              <a:t> tool</a:t>
            </a:r>
            <a:endParaRPr kumimoji="0" lang="en-US" sz="1500" b="0" i="0" u="none" strike="noStrike" kern="1200" cap="none" spc="0" normalizeH="0" baseline="0" noProof="0" err="1">
              <a:ln>
                <a:noFill/>
              </a:ln>
              <a:solidFill>
                <a:prstClr val="black"/>
              </a:solidFill>
              <a:effectLst/>
              <a:uLnTx/>
              <a:uFillTx/>
              <a:latin typeface="Sennheiser Office"/>
              <a:ea typeface="+mn-ea"/>
              <a:cs typeface="+mn-cs"/>
            </a:endParaRPr>
          </a:p>
        </p:txBody>
      </p:sp>
      <p:sp>
        <p:nvSpPr>
          <p:cNvPr id="6" name="TextBox 5">
            <a:extLst>
              <a:ext uri="{FF2B5EF4-FFF2-40B4-BE49-F238E27FC236}">
                <a16:creationId xmlns:a16="http://schemas.microsoft.com/office/drawing/2014/main" id="{FEE6E1EE-FD6F-5B82-26F0-74ECF83BC23A}"/>
              </a:ext>
            </a:extLst>
          </p:cNvPr>
          <p:cNvSpPr txBox="1"/>
          <p:nvPr/>
        </p:nvSpPr>
        <p:spPr>
          <a:xfrm>
            <a:off x="4870760" y="3111737"/>
            <a:ext cx="2218544" cy="449675"/>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CA" sz="1100" b="0" i="0" u="none" strike="noStrike" kern="1200" cap="none" spc="0" normalizeH="0" baseline="0" noProof="0">
                <a:ln>
                  <a:noFill/>
                </a:ln>
                <a:solidFill>
                  <a:srgbClr val="0095D5"/>
                </a:solidFill>
                <a:effectLst/>
                <a:uLnTx/>
                <a:uFillTx/>
                <a:latin typeface="Sennheiser Office"/>
                <a:ea typeface="+mn-ea"/>
                <a:cs typeface="+mn-cs"/>
              </a:rPr>
              <a:t>ABC</a:t>
            </a:r>
            <a:r>
              <a:rPr kumimoji="0" lang="en-CA" sz="1100" b="0" i="0" u="none" strike="noStrike" kern="1200" cap="none" spc="0" normalizeH="0" baseline="0" noProof="0">
                <a:ln>
                  <a:noFill/>
                </a:ln>
                <a:solidFill>
                  <a:prstClr val="black"/>
                </a:solidFill>
                <a:effectLst/>
                <a:uLnTx/>
                <a:uFillTx/>
                <a:latin typeface="Sennheiser Office"/>
                <a:ea typeface="+mn-ea"/>
                <a:cs typeface="+mn-cs"/>
              </a:rPr>
              <a:t> pre-selected as provider</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CA" sz="1100" b="0" i="0" u="none" strike="noStrike" kern="1200" cap="none" spc="0" normalizeH="0" baseline="0" noProof="0">
                <a:ln>
                  <a:noFill/>
                </a:ln>
                <a:solidFill>
                  <a:prstClr val="black"/>
                </a:solidFill>
                <a:effectLst/>
                <a:uLnTx/>
                <a:uFillTx/>
                <a:latin typeface="Sennheiser Office"/>
                <a:ea typeface="+mn-ea"/>
                <a:cs typeface="+mn-cs"/>
              </a:rPr>
              <a:t>No provider locator</a:t>
            </a:r>
          </a:p>
        </p:txBody>
      </p:sp>
      <p:sp>
        <p:nvSpPr>
          <p:cNvPr id="9" name="TextBox 8">
            <a:extLst>
              <a:ext uri="{FF2B5EF4-FFF2-40B4-BE49-F238E27FC236}">
                <a16:creationId xmlns:a16="http://schemas.microsoft.com/office/drawing/2014/main" id="{849B1378-D110-1337-053A-441BED964631}"/>
              </a:ext>
            </a:extLst>
          </p:cNvPr>
          <p:cNvSpPr txBox="1"/>
          <p:nvPr/>
        </p:nvSpPr>
        <p:spPr>
          <a:xfrm>
            <a:off x="4106601" y="1476451"/>
            <a:ext cx="2728914" cy="612091"/>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nnheiser Office"/>
                <a:ea typeface="+mn-lt"/>
                <a:cs typeface="+mn-lt"/>
              </a:rPr>
              <a:t>All-Day Clear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nnheiser Office"/>
                <a:ea typeface="+mn-lt"/>
                <a:cs typeface="+mn-lt"/>
              </a:rPr>
              <a:t>HCP dedicated webstore</a:t>
            </a:r>
            <a:endParaRPr kumimoji="0" lang="en-CA" sz="1600" b="1" i="0" u="none" strike="noStrike" kern="1200" cap="none" spc="0" normalizeH="0" baseline="0" noProof="0">
              <a:ln>
                <a:noFill/>
              </a:ln>
              <a:solidFill>
                <a:prstClr val="black"/>
              </a:solidFill>
              <a:effectLst/>
              <a:uLnTx/>
              <a:uFillTx/>
              <a:latin typeface="Sennheiser Office"/>
              <a:ea typeface="+mn-ea"/>
              <a:cs typeface="+mn-cs"/>
            </a:endParaRPr>
          </a:p>
        </p:txBody>
      </p:sp>
      <p:sp>
        <p:nvSpPr>
          <p:cNvPr id="10" name="TextBox 9">
            <a:extLst>
              <a:ext uri="{FF2B5EF4-FFF2-40B4-BE49-F238E27FC236}">
                <a16:creationId xmlns:a16="http://schemas.microsoft.com/office/drawing/2014/main" id="{CCF448C1-29A1-ACCE-52E4-96E5BCE4AC32}"/>
              </a:ext>
            </a:extLst>
          </p:cNvPr>
          <p:cNvSpPr txBox="1"/>
          <p:nvPr/>
        </p:nvSpPr>
        <p:spPr>
          <a:xfrm>
            <a:off x="4106601" y="2088542"/>
            <a:ext cx="2941958" cy="279051"/>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nnheiser Office"/>
                <a:ea typeface="+mn-ea"/>
                <a:cs typeface="+mn-cs"/>
              </a:rPr>
              <a:t>All-DayClear/</a:t>
            </a:r>
            <a:r>
              <a:rPr kumimoji="0" lang="en-US" sz="1200" b="0" i="0" u="none" strike="noStrike" kern="1200" cap="none" spc="0" normalizeH="0" baseline="0" noProof="0">
                <a:ln>
                  <a:noFill/>
                </a:ln>
                <a:solidFill>
                  <a:srgbClr val="0095D5"/>
                </a:solidFill>
                <a:effectLst/>
                <a:uLnTx/>
                <a:uFillTx/>
                <a:latin typeface="Sennheiser Office"/>
                <a:ea typeface="+mn-ea"/>
                <a:cs typeface="+mn-cs"/>
              </a:rPr>
              <a:t>ABC</a:t>
            </a:r>
            <a:r>
              <a:rPr kumimoji="0" lang="en-US" sz="1200" b="0" i="0" u="none" strike="noStrike" kern="1200" cap="none" spc="0" normalizeH="0" baseline="0" noProof="0">
                <a:ln>
                  <a:noFill/>
                </a:ln>
                <a:solidFill>
                  <a:prstClr val="black"/>
                </a:solidFill>
                <a:effectLst/>
                <a:uLnTx/>
                <a:uFillTx/>
                <a:latin typeface="Sennheiser Office"/>
                <a:ea typeface="+mn-ea"/>
                <a:cs typeface="+mn-cs"/>
              </a:rPr>
              <a:t>HearingClinic.com</a:t>
            </a:r>
          </a:p>
        </p:txBody>
      </p:sp>
      <p:sp>
        <p:nvSpPr>
          <p:cNvPr id="11" name="TextBox 10">
            <a:extLst>
              <a:ext uri="{FF2B5EF4-FFF2-40B4-BE49-F238E27FC236}">
                <a16:creationId xmlns:a16="http://schemas.microsoft.com/office/drawing/2014/main" id="{276CACBD-8B61-CA35-9BE5-8D31E78CDD63}"/>
              </a:ext>
            </a:extLst>
          </p:cNvPr>
          <p:cNvSpPr txBox="1"/>
          <p:nvPr/>
        </p:nvSpPr>
        <p:spPr>
          <a:xfrm>
            <a:off x="2485625" y="5466602"/>
            <a:ext cx="298543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Sennheiser Office"/>
                <a:ea typeface="+mn-ea"/>
                <a:cs typeface="+mn-cs"/>
              </a:rPr>
              <a:t>$100 commission on All-Day Clear and the lead</a:t>
            </a:r>
            <a:endParaRPr kumimoji="0" lang="en-CA" sz="1300" b="0" i="0" u="none" strike="noStrike" kern="1200" cap="none" spc="0" normalizeH="0" baseline="0" noProof="0" dirty="0">
              <a:ln>
                <a:noFill/>
              </a:ln>
              <a:solidFill>
                <a:prstClr val="black"/>
              </a:solidFill>
              <a:effectLst/>
              <a:uLnTx/>
              <a:uFillTx/>
              <a:latin typeface="Sennheiser Office"/>
              <a:ea typeface="+mn-ea"/>
              <a:cs typeface="+mn-cs"/>
            </a:endParaRPr>
          </a:p>
        </p:txBody>
      </p:sp>
      <p:sp>
        <p:nvSpPr>
          <p:cNvPr id="13" name="TextBox 12">
            <a:extLst>
              <a:ext uri="{FF2B5EF4-FFF2-40B4-BE49-F238E27FC236}">
                <a16:creationId xmlns:a16="http://schemas.microsoft.com/office/drawing/2014/main" id="{FAABCD93-120F-9F72-B4F2-F3457343CAE1}"/>
              </a:ext>
            </a:extLst>
          </p:cNvPr>
          <p:cNvSpPr txBox="1"/>
          <p:nvPr/>
        </p:nvSpPr>
        <p:spPr>
          <a:xfrm>
            <a:off x="7791704" y="1291370"/>
            <a:ext cx="3096440" cy="60483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nnheiser Office"/>
                <a:ea typeface="+mn-ea"/>
                <a:cs typeface="+mn-cs"/>
              </a:rPr>
              <a:t>HCP independent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Sennheiser Office"/>
                <a:ea typeface="+mn-ea"/>
                <a:cs typeface="+mn-cs"/>
              </a:rPr>
              <a:t>eCommerce</a:t>
            </a:r>
          </a:p>
        </p:txBody>
      </p:sp>
      <p:sp>
        <p:nvSpPr>
          <p:cNvPr id="15" name="TextBox 14">
            <a:extLst>
              <a:ext uri="{FF2B5EF4-FFF2-40B4-BE49-F238E27FC236}">
                <a16:creationId xmlns:a16="http://schemas.microsoft.com/office/drawing/2014/main" id="{4FD09450-110F-C2B8-D895-DD3E7EA96D2A}"/>
              </a:ext>
            </a:extLst>
          </p:cNvPr>
          <p:cNvSpPr txBox="1"/>
          <p:nvPr/>
        </p:nvSpPr>
        <p:spPr>
          <a:xfrm>
            <a:off x="8528165" y="2056255"/>
            <a:ext cx="2359979" cy="279051"/>
          </a:xfrm>
          <a:prstGeom prst="rect">
            <a:avLst/>
          </a:prstGeom>
          <a:noFill/>
        </p:spPr>
        <p:txBody>
          <a:bodyPr wrap="squar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nnheiser Office"/>
                <a:ea typeface="+mn-ea"/>
                <a:cs typeface="+mn-cs"/>
              </a:rPr>
              <a:t>ABCHearingClinic.com</a:t>
            </a:r>
            <a:endParaRPr kumimoji="0" lang="en-US" sz="1500" b="0" i="0" u="none" strike="noStrike" kern="1200" cap="none" spc="0" normalizeH="0" baseline="0" noProof="0" err="1">
              <a:ln>
                <a:noFill/>
              </a:ln>
              <a:solidFill>
                <a:prstClr val="black"/>
              </a:solidFill>
              <a:effectLst/>
              <a:uLnTx/>
              <a:uFillTx/>
              <a:latin typeface="Sennheiser Office"/>
              <a:ea typeface="+mn-ea"/>
              <a:cs typeface="+mn-cs"/>
            </a:endParaRPr>
          </a:p>
        </p:txBody>
      </p:sp>
      <p:sp>
        <p:nvSpPr>
          <p:cNvPr id="17" name="TextBox 16">
            <a:extLst>
              <a:ext uri="{FF2B5EF4-FFF2-40B4-BE49-F238E27FC236}">
                <a16:creationId xmlns:a16="http://schemas.microsoft.com/office/drawing/2014/main" id="{5CF321CF-D49C-5FBB-1C8F-0437C12FB0A4}"/>
              </a:ext>
            </a:extLst>
          </p:cNvPr>
          <p:cNvSpPr txBox="1"/>
          <p:nvPr/>
        </p:nvSpPr>
        <p:spPr>
          <a:xfrm>
            <a:off x="8082341" y="5566630"/>
            <a:ext cx="2723213"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Sennheiser Office"/>
                <a:ea typeface="+mn-ea"/>
                <a:cs typeface="+mn-cs"/>
              </a:rPr>
              <a:t>$600 margin on All-Day Clear</a:t>
            </a:r>
            <a:endParaRPr kumimoji="0" lang="en-CA" sz="1300" b="0" i="0" u="none" strike="noStrike" kern="1200" cap="none" spc="0" normalizeH="0" baseline="0" noProof="0">
              <a:ln>
                <a:noFill/>
              </a:ln>
              <a:solidFill>
                <a:prstClr val="black"/>
              </a:solidFill>
              <a:effectLst/>
              <a:uLnTx/>
              <a:uFillTx/>
              <a:latin typeface="Sennheiser Office"/>
              <a:ea typeface="+mn-ea"/>
              <a:cs typeface="+mn-cs"/>
            </a:endParaRPr>
          </a:p>
        </p:txBody>
      </p:sp>
      <p:pic>
        <p:nvPicPr>
          <p:cNvPr id="19" name="Picture 8" descr="A picture containing text, computer, sitting, electronics&#10;&#10;Description automatically generated">
            <a:extLst>
              <a:ext uri="{FF2B5EF4-FFF2-40B4-BE49-F238E27FC236}">
                <a16:creationId xmlns:a16="http://schemas.microsoft.com/office/drawing/2014/main" id="{6DD09B42-DA55-EB91-F1C0-A41330D15BF8}"/>
              </a:ext>
            </a:extLst>
          </p:cNvPr>
          <p:cNvPicPr>
            <a:picLocks noChangeAspect="1"/>
          </p:cNvPicPr>
          <p:nvPr/>
        </p:nvPicPr>
        <p:blipFill>
          <a:blip r:embed="rId5"/>
          <a:stretch>
            <a:fillRect/>
          </a:stretch>
        </p:blipFill>
        <p:spPr>
          <a:xfrm>
            <a:off x="8300017" y="2451604"/>
            <a:ext cx="2287860" cy="1682079"/>
          </a:xfrm>
          <a:prstGeom prst="rect">
            <a:avLst/>
          </a:prstGeom>
        </p:spPr>
      </p:pic>
      <p:sp>
        <p:nvSpPr>
          <p:cNvPr id="20" name="TextBox 19">
            <a:extLst>
              <a:ext uri="{FF2B5EF4-FFF2-40B4-BE49-F238E27FC236}">
                <a16:creationId xmlns:a16="http://schemas.microsoft.com/office/drawing/2014/main" id="{0B911A64-5226-4BB0-8523-68302906EF3E}"/>
              </a:ext>
            </a:extLst>
          </p:cNvPr>
          <p:cNvSpPr txBox="1"/>
          <p:nvPr/>
        </p:nvSpPr>
        <p:spPr>
          <a:xfrm>
            <a:off x="7201031" y="4133683"/>
            <a:ext cx="4332157" cy="1092607"/>
          </a:xfrm>
          <a:prstGeom prst="rect">
            <a:avLst/>
          </a:prstGeom>
          <a:noFill/>
        </p:spPr>
        <p:txBody>
          <a:bodyPr wrap="square" rtlCol="0">
            <a:spAutoFit/>
          </a:bodyPr>
          <a:lstStyle/>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300" b="0" i="0" u="none" strike="noStrike" kern="1200" cap="none" spc="0" normalizeH="0" baseline="0" noProof="0">
                <a:ln>
                  <a:noFill/>
                </a:ln>
                <a:solidFill>
                  <a:prstClr val="black"/>
                </a:solidFill>
                <a:effectLst/>
                <a:uLnTx/>
                <a:uFillTx/>
                <a:latin typeface="Sennheiser Office"/>
                <a:ea typeface="+mn-ea"/>
                <a:cs typeface="+mn-cs"/>
              </a:rPr>
              <a:t>Website built, promoted and managed by HCP</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300" b="0" i="0" u="none" strike="noStrike" kern="1200" cap="none" spc="0" normalizeH="0" baseline="0" noProof="0">
                <a:ln>
                  <a:noFill/>
                </a:ln>
                <a:solidFill>
                  <a:prstClr val="black"/>
                </a:solidFill>
                <a:effectLst/>
                <a:uLnTx/>
                <a:uFillTx/>
                <a:latin typeface="Sennheiser Office"/>
                <a:ea typeface="+mn-ea"/>
                <a:cs typeface="+mn-cs"/>
              </a:rPr>
              <a:t>Order fulfillment by HCP</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300" b="0" i="0" u="none" strike="noStrike" kern="1200" cap="none" spc="0" normalizeH="0" baseline="0" noProof="0">
                <a:ln>
                  <a:noFill/>
                </a:ln>
                <a:solidFill>
                  <a:prstClr val="black"/>
                </a:solidFill>
                <a:effectLst/>
                <a:uLnTx/>
                <a:uFillTx/>
                <a:latin typeface="Sennheiser Office"/>
                <a:ea typeface="+mn-ea"/>
                <a:cs typeface="+mn-cs"/>
              </a:rPr>
              <a:t>All transactions between HCP and consumer</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300" b="0" i="0" u="none" strike="noStrike" kern="1200" cap="none" spc="0" normalizeH="0" baseline="0" noProof="0">
                <a:ln>
                  <a:noFill/>
                </a:ln>
                <a:solidFill>
                  <a:prstClr val="black"/>
                </a:solidFill>
                <a:effectLst/>
                <a:uLnTx/>
                <a:uFillTx/>
                <a:latin typeface="Sennheiser Office"/>
                <a:ea typeface="+mn-ea"/>
                <a:cs typeface="+mn-cs"/>
              </a:rPr>
              <a:t>Repairs and returns arranged online by HCP</a:t>
            </a:r>
          </a:p>
        </p:txBody>
      </p:sp>
      <p:sp>
        <p:nvSpPr>
          <p:cNvPr id="4" name="Slide Number Placeholder 3">
            <a:extLst>
              <a:ext uri="{FF2B5EF4-FFF2-40B4-BE49-F238E27FC236}">
                <a16:creationId xmlns:a16="http://schemas.microsoft.com/office/drawing/2014/main" id="{7543F833-B2C9-66EF-A7B1-FD817CDF8010}"/>
              </a:ext>
            </a:extLst>
          </p:cNvPr>
          <p:cNvSpPr>
            <a:spLocks noGrp="1"/>
          </p:cNvSpPr>
          <p:nvPr>
            <p:ph type="sldNum" sz="quarter" idx="12"/>
          </p:nvPr>
        </p:nvSpPr>
        <p:spPr/>
        <p:txBody>
          <a:bodyPr/>
          <a:lstStyle/>
          <a:p>
            <a:fld id="{982BCA0A-7ABF-4912-BC59-85D880278D01}" type="slidenum">
              <a:rPr lang="en-US" noProof="0" smtClean="0"/>
              <a:t>4</a:t>
            </a:fld>
            <a:endParaRPr lang="en-US" noProof="0"/>
          </a:p>
        </p:txBody>
      </p:sp>
    </p:spTree>
    <p:custDataLst>
      <p:tags r:id="rId1"/>
    </p:custDataLst>
    <p:extLst>
      <p:ext uri="{BB962C8B-B14F-4D97-AF65-F5344CB8AC3E}">
        <p14:creationId xmlns:p14="http://schemas.microsoft.com/office/powerpoint/2010/main" val="3432553049"/>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3" grpId="0"/>
      <p:bldP spid="15" grpId="0"/>
      <p:bldP spid="17"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53FC297-BAD0-49D0-A3DB-B5908999277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7860" b="7860"/>
          <a:stretch>
            <a:fillRect/>
          </a:stretch>
        </p:blipFill>
        <p:spPr/>
      </p:pic>
      <p:sp>
        <p:nvSpPr>
          <p:cNvPr id="2" name="Rectangle 1">
            <a:extLst>
              <a:ext uri="{FF2B5EF4-FFF2-40B4-BE49-F238E27FC236}">
                <a16:creationId xmlns:a16="http://schemas.microsoft.com/office/drawing/2014/main" id="{ABEFBFEA-4335-409C-86A3-E369A7C12C18}"/>
              </a:ext>
            </a:extLst>
          </p:cNvPr>
          <p:cNvSpPr/>
          <p:nvPr/>
        </p:nvSpPr>
        <p:spPr>
          <a:xfrm>
            <a:off x="4774827" y="2223081"/>
            <a:ext cx="6998330" cy="4316029"/>
          </a:xfrm>
          <a:prstGeom prst="rect">
            <a:avLst/>
          </a:prstGeom>
          <a:solidFill>
            <a:srgbClr val="EBEFF0">
              <a:alpha val="74902"/>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CA" sz="1500" b="0" i="0" u="none" strike="noStrike" kern="1200" cap="none" spc="0" normalizeH="0" baseline="0" noProof="0">
              <a:ln>
                <a:noFill/>
              </a:ln>
              <a:solidFill>
                <a:prstClr val="black"/>
              </a:solidFill>
              <a:effectLst/>
              <a:uLnTx/>
              <a:uFillTx/>
              <a:latin typeface="Sennheiser Office"/>
              <a:ea typeface="+mn-ea"/>
              <a:cs typeface="+mn-cs"/>
            </a:endParaRPr>
          </a:p>
        </p:txBody>
      </p:sp>
      <p:sp>
        <p:nvSpPr>
          <p:cNvPr id="3" name="Footer Placeholder 2">
            <a:extLst>
              <a:ext uri="{FF2B5EF4-FFF2-40B4-BE49-F238E27FC236}">
                <a16:creationId xmlns:a16="http://schemas.microsoft.com/office/drawing/2014/main" id="{86145282-CCC9-47A1-9527-1F6BB4D3E655}"/>
              </a:ext>
            </a:extLst>
          </p:cNvPr>
          <p:cNvSpPr>
            <a:spLocks noGrp="1"/>
          </p:cNvSpPr>
          <p:nvPr>
            <p:ph type="ftr" sz="quarter" idx="11"/>
          </p:nvPr>
        </p:nvSpPr>
        <p:spPr>
          <a:xfrm>
            <a:off x="897497" y="6600345"/>
            <a:ext cx="8640502" cy="18849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95D5"/>
                </a:solidFill>
                <a:effectLst/>
                <a:uLnTx/>
                <a:uFillTx/>
                <a:latin typeface="Sennheiser Office"/>
                <a:ea typeface="+mn-ea"/>
                <a:cs typeface="+mn-cs"/>
              </a:rPr>
              <a:t>Property of Sonova. Confidential -Do Not Distribute</a:t>
            </a:r>
          </a:p>
        </p:txBody>
      </p:sp>
      <p:sp>
        <p:nvSpPr>
          <p:cNvPr id="4" name="Slide Number Placeholder 3">
            <a:extLst>
              <a:ext uri="{FF2B5EF4-FFF2-40B4-BE49-F238E27FC236}">
                <a16:creationId xmlns:a16="http://schemas.microsoft.com/office/drawing/2014/main" id="{8380EC27-C04E-4B16-A396-6C1FCE4C262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2BCA0A-7ABF-4912-BC59-85D880278D01}" type="slidenum">
              <a:rPr kumimoji="0" lang="en-US" sz="900" b="0" i="0" u="none" strike="noStrike" kern="1200" cap="none" spc="0" normalizeH="0" baseline="0" noProof="0" smtClean="0">
                <a:ln>
                  <a:noFill/>
                </a:ln>
                <a:solidFill>
                  <a:srgbClr val="0095D5"/>
                </a:solidFill>
                <a:effectLst/>
                <a:uLnTx/>
                <a:uFillTx/>
                <a:latin typeface="Sennheiser Offic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95D5"/>
              </a:solidFill>
              <a:effectLst/>
              <a:uLnTx/>
              <a:uFillTx/>
              <a:latin typeface="Sennheiser Office"/>
              <a:ea typeface="+mn-ea"/>
              <a:cs typeface="+mn-cs"/>
            </a:endParaRPr>
          </a:p>
        </p:txBody>
      </p:sp>
      <p:sp>
        <p:nvSpPr>
          <p:cNvPr id="11" name="Text Placeholder 10">
            <a:extLst>
              <a:ext uri="{FF2B5EF4-FFF2-40B4-BE49-F238E27FC236}">
                <a16:creationId xmlns:a16="http://schemas.microsoft.com/office/drawing/2014/main" id="{C80182A8-560C-4611-8962-519DC38C0A9B}"/>
              </a:ext>
            </a:extLst>
          </p:cNvPr>
          <p:cNvSpPr>
            <a:spLocks noGrp="1"/>
          </p:cNvSpPr>
          <p:nvPr>
            <p:ph type="body" sz="quarter" idx="10"/>
          </p:nvPr>
        </p:nvSpPr>
        <p:spPr/>
        <p:txBody>
          <a:bodyPr/>
          <a:lstStyle/>
          <a:p>
            <a:endParaRPr lang="en-CA"/>
          </a:p>
        </p:txBody>
      </p:sp>
      <p:sp>
        <p:nvSpPr>
          <p:cNvPr id="13" name="Title 2">
            <a:extLst>
              <a:ext uri="{FF2B5EF4-FFF2-40B4-BE49-F238E27FC236}">
                <a16:creationId xmlns:a16="http://schemas.microsoft.com/office/drawing/2014/main" id="{25FC5E96-0F5A-4BC9-9CA3-FAC18A1EC136}"/>
              </a:ext>
            </a:extLst>
          </p:cNvPr>
          <p:cNvSpPr>
            <a:spLocks noGrp="1"/>
          </p:cNvSpPr>
          <p:nvPr>
            <p:ph type="title"/>
          </p:nvPr>
        </p:nvSpPr>
        <p:spPr>
          <a:xfrm>
            <a:off x="5051251" y="2608431"/>
            <a:ext cx="4486748" cy="771153"/>
          </a:xfrm>
          <a:ln>
            <a:noFill/>
          </a:ln>
        </p:spPr>
        <p:txBody>
          <a:bodyPr/>
          <a:lstStyle/>
          <a:p>
            <a:r>
              <a:rPr lang="en-US">
                <a:solidFill>
                  <a:schemeClr val="accent1"/>
                </a:solidFill>
                <a:latin typeface="+mj-lt"/>
              </a:rPr>
              <a:t>In-Clinic Care Package</a:t>
            </a:r>
          </a:p>
        </p:txBody>
      </p:sp>
      <p:sp>
        <p:nvSpPr>
          <p:cNvPr id="14" name="TextBox 13">
            <a:extLst>
              <a:ext uri="{FF2B5EF4-FFF2-40B4-BE49-F238E27FC236}">
                <a16:creationId xmlns:a16="http://schemas.microsoft.com/office/drawing/2014/main" id="{66F33778-C48F-4A6D-B90C-3D415DAFA1DB}"/>
              </a:ext>
            </a:extLst>
          </p:cNvPr>
          <p:cNvSpPr txBox="1"/>
          <p:nvPr/>
        </p:nvSpPr>
        <p:spPr>
          <a:xfrm>
            <a:off x="4944949" y="2940101"/>
            <a:ext cx="6588237" cy="2338525"/>
          </a:xfrm>
          <a:prstGeom prst="rect">
            <a:avLst/>
          </a:prstGeom>
          <a:noFill/>
        </p:spPr>
        <p:txBody>
          <a:bodyPr wrap="square" lIns="91440" tIns="45720" rIns="91440" bIns="45720" rtlCol="0" anchor="t">
            <a:spAutoFit/>
          </a:bodyPr>
          <a:lstStyle/>
          <a:p>
            <a:pPr>
              <a:lnSpc>
                <a:spcPct val="120000"/>
              </a:lnSpc>
              <a:defRPr/>
            </a:pPr>
            <a:r>
              <a:rPr kumimoji="0" lang="en-US" sz="1700" b="0" i="0" u="none" strike="noStrike" kern="1200" cap="none" spc="0" normalizeH="0" baseline="0" noProof="0" dirty="0">
                <a:ln>
                  <a:noFill/>
                </a:ln>
                <a:effectLst/>
                <a:uLnTx/>
                <a:uFillTx/>
                <a:ea typeface="+mn-ea"/>
                <a:cs typeface="+mn-cs"/>
              </a:rPr>
              <a:t>The </a:t>
            </a:r>
            <a:r>
              <a:rPr lang="en-US" sz="1700" dirty="0"/>
              <a:t>In-Clinic Care </a:t>
            </a:r>
            <a:r>
              <a:rPr kumimoji="0" lang="en-US" sz="1700" b="0" i="0" u="none" strike="noStrike" kern="1200" cap="none" spc="0" normalizeH="0" baseline="0" noProof="0" dirty="0">
                <a:ln>
                  <a:noFill/>
                </a:ln>
                <a:effectLst/>
                <a:uLnTx/>
                <a:uFillTx/>
                <a:ea typeface="+mn-ea"/>
                <a:cs typeface="+mn-cs"/>
              </a:rPr>
              <a:t>Package takes the All-Day Clear experience to the next level by adding your professional expertise.</a:t>
            </a:r>
            <a:r>
              <a:rPr lang="en-US" sz="1700" noProof="0" dirty="0"/>
              <a:t> </a:t>
            </a:r>
            <a:r>
              <a:rPr kumimoji="0" lang="en-US" sz="1700" b="0" i="0" u="none" strike="noStrike" kern="1200" cap="none" spc="0" normalizeH="0" baseline="0" noProof="0" dirty="0">
                <a:ln>
                  <a:noFill/>
                </a:ln>
                <a:effectLst/>
                <a:uLnTx/>
                <a:uFillTx/>
                <a:ea typeface="+mn-ea"/>
                <a:cs typeface="+mn-cs"/>
              </a:rPr>
              <a:t>Available only in clinic, it consists of:</a:t>
            </a:r>
            <a:endParaRPr lang="en-US" sz="1700" b="0" i="0" u="none" strike="noStrike" kern="1200" cap="none" spc="0" normalizeH="0" baseline="0" noProof="0" dirty="0">
              <a:ln>
                <a:noFill/>
              </a:ln>
              <a:effectLst/>
              <a:uLnTx/>
              <a:uFillTx/>
            </a:endParaRPr>
          </a:p>
          <a:p>
            <a:pPr marL="685800" lvl="1" indent="-228600">
              <a:lnSpc>
                <a:spcPct val="130000"/>
              </a:lnSpc>
              <a:buClr>
                <a:schemeClr val="accent1"/>
              </a:buClr>
              <a:buFont typeface="Sennheiser Office" panose="020B0504020101010102" pitchFamily="34" charset="0"/>
              <a:buChar char="►"/>
              <a:defRPr/>
            </a:pPr>
            <a:r>
              <a:rPr lang="en-US" sz="1700" dirty="0"/>
              <a:t>Minimum one in-person consultation</a:t>
            </a:r>
          </a:p>
          <a:p>
            <a:pPr marL="685800" lvl="1" indent="-228600">
              <a:lnSpc>
                <a:spcPct val="130000"/>
              </a:lnSpc>
              <a:buClr>
                <a:schemeClr val="accent1"/>
              </a:buClr>
              <a:buFont typeface="Sennheiser Office" panose="020B0504020101010102" pitchFamily="34" charset="0"/>
              <a:buChar char="►"/>
              <a:defRPr/>
            </a:pPr>
            <a:r>
              <a:rPr lang="en-US" sz="1700" dirty="0"/>
              <a:t>Programming with the Unitron </a:t>
            </a:r>
            <a:r>
              <a:rPr lang="en-US" sz="1700" dirty="0" err="1"/>
              <a:t>TrueFit</a:t>
            </a:r>
            <a:r>
              <a:rPr lang="en-US" sz="1700" dirty="0"/>
              <a:t>™ Software</a:t>
            </a:r>
          </a:p>
          <a:p>
            <a:pPr marL="685800" lvl="1" indent="-228600">
              <a:lnSpc>
                <a:spcPct val="130000"/>
              </a:lnSpc>
              <a:buClr>
                <a:schemeClr val="accent1"/>
              </a:buClr>
              <a:buFont typeface="Sennheiser Office" panose="020B0504020101010102" pitchFamily="34" charset="0"/>
              <a:buChar char="►"/>
              <a:defRPr/>
            </a:pPr>
            <a:r>
              <a:rPr lang="en-US" sz="1700" dirty="0"/>
              <a:t>An additional year of manufacturer’s warranty </a:t>
            </a:r>
          </a:p>
          <a:p>
            <a:pPr marL="3657600" marR="0" lvl="8" indent="0" algn="l" defTabSz="914400" rtl="0" eaLnBrk="1" fontAlgn="auto" latinLnBrk="0" hangingPunct="1">
              <a:lnSpc>
                <a:spcPct val="120000"/>
              </a:lnSpc>
              <a:spcBef>
                <a:spcPts val="0"/>
              </a:spcBef>
              <a:spcAft>
                <a:spcPts val="0"/>
              </a:spcAft>
              <a:buClr>
                <a:srgbClr val="00B0F0"/>
              </a:buClr>
              <a:buSzTx/>
              <a:buFontTx/>
              <a:buNone/>
              <a:tabLst/>
              <a:defRPr/>
            </a:pPr>
            <a:endParaRPr kumimoji="0" lang="en-US" sz="1700" b="0" i="0" u="none" strike="noStrike" kern="1200" cap="none" spc="0" normalizeH="0" baseline="0" noProof="0" dirty="0">
              <a:ln>
                <a:noFill/>
              </a:ln>
              <a:solidFill>
                <a:prstClr val="black"/>
              </a:solidFill>
              <a:effectLst/>
              <a:uLnTx/>
              <a:uFillTx/>
              <a:ea typeface="+mn-ea"/>
              <a:cs typeface="+mn-cs"/>
            </a:endParaRPr>
          </a:p>
        </p:txBody>
      </p:sp>
      <p:sp>
        <p:nvSpPr>
          <p:cNvPr id="12" name="Rectangle 11">
            <a:extLst>
              <a:ext uri="{FF2B5EF4-FFF2-40B4-BE49-F238E27FC236}">
                <a16:creationId xmlns:a16="http://schemas.microsoft.com/office/drawing/2014/main" id="{C0905CBA-CB25-7F70-B6EC-5454C39F8C1A}"/>
              </a:ext>
            </a:extLst>
          </p:cNvPr>
          <p:cNvSpPr/>
          <p:nvPr/>
        </p:nvSpPr>
        <p:spPr>
          <a:xfrm>
            <a:off x="6172454" y="5075791"/>
            <a:ext cx="6019546" cy="1266372"/>
          </a:xfrm>
          <a:prstGeom prst="rect">
            <a:avLst/>
          </a:prstGeom>
          <a:noFill/>
        </p:spPr>
        <p:txBody>
          <a:bodyPr wrap="square">
            <a:spAutoFit/>
          </a:bodyPr>
          <a:lstStyle/>
          <a:p>
            <a:pPr lvl="7">
              <a:lnSpc>
                <a:spcPct val="120000"/>
              </a:lnSpc>
              <a:buClr>
                <a:srgbClr val="00B0F0"/>
              </a:buClr>
              <a:defRPr/>
            </a:pPr>
            <a:r>
              <a:rPr kumimoji="0" lang="en-US" sz="2000" b="0" i="0" u="none" strike="noStrike" kern="1200" cap="none" spc="0" normalizeH="0" baseline="0" noProof="0" dirty="0">
                <a:ln>
                  <a:noFill/>
                </a:ln>
                <a:solidFill>
                  <a:srgbClr val="0095D5"/>
                </a:solidFill>
                <a:effectLst/>
                <a:uLnTx/>
                <a:uFillTx/>
                <a:latin typeface="Sennheiser Office"/>
                <a:ea typeface="+mn-ea"/>
                <a:cs typeface="+mn-cs"/>
              </a:rPr>
              <a:t>Pricing</a:t>
            </a:r>
            <a:r>
              <a:rPr kumimoji="0" lang="en-US" b="0" i="0" u="none" strike="noStrike" kern="1200" cap="none" spc="0" normalizeH="0" baseline="0" noProof="0" dirty="0">
                <a:ln>
                  <a:noFill/>
                </a:ln>
                <a:solidFill>
                  <a:srgbClr val="0095D5"/>
                </a:solidFill>
                <a:effectLst/>
                <a:uLnTx/>
                <a:uFillTx/>
                <a:latin typeface="Sennheiser Office"/>
                <a:ea typeface="+mn-ea"/>
                <a:cs typeface="+mn-cs"/>
              </a:rPr>
              <a:t> </a:t>
            </a:r>
            <a:r>
              <a:rPr kumimoji="0" lang="en-US" sz="1500" b="0" i="0" u="none" strike="noStrike" kern="1200" cap="none" spc="0" normalizeH="0" baseline="0" noProof="0" dirty="0">
                <a:ln>
                  <a:noFill/>
                </a:ln>
                <a:solidFill>
                  <a:prstClr val="black"/>
                </a:solidFill>
                <a:effectLst/>
                <a:uLnTx/>
                <a:uFillTx/>
                <a:latin typeface="Sennheiser Office"/>
                <a:ea typeface="+mn-ea"/>
                <a:cs typeface="+mn-cs"/>
              </a:rPr>
              <a:t> </a:t>
            </a:r>
          </a:p>
          <a:p>
            <a:pPr lvl="7">
              <a:lnSpc>
                <a:spcPct val="120000"/>
              </a:lnSpc>
              <a:buClr>
                <a:srgbClr val="00B0F0"/>
              </a:buClr>
              <a:defRPr/>
            </a:pPr>
            <a:r>
              <a:rPr kumimoji="0" lang="en-US" sz="1500" b="0" i="0" u="none" strike="noStrike" kern="1200" cap="none" spc="0" normalizeH="0" baseline="0" noProof="0" dirty="0">
                <a:ln>
                  <a:noFill/>
                </a:ln>
                <a:solidFill>
                  <a:prstClr val="black"/>
                </a:solidFill>
                <a:effectLst/>
                <a:uLnTx/>
                <a:uFillTx/>
                <a:latin typeface="Sennheiser Office"/>
                <a:ea typeface="+mn-ea"/>
                <a:cs typeface="+mn-cs"/>
              </a:rPr>
              <a:t>MSRP 	$250</a:t>
            </a:r>
          </a:p>
          <a:p>
            <a:pPr lvl="7">
              <a:lnSpc>
                <a:spcPct val="120000"/>
              </a:lnSpc>
              <a:buClr>
                <a:srgbClr val="00B0F0"/>
              </a:buClr>
              <a:defRPr/>
            </a:pPr>
            <a:r>
              <a:rPr lang="en-US" sz="1500" dirty="0">
                <a:solidFill>
                  <a:prstClr val="black"/>
                </a:solidFill>
                <a:latin typeface="Sennheiser Office"/>
              </a:rPr>
              <a:t>Unlocking Fee</a:t>
            </a:r>
            <a:r>
              <a:rPr kumimoji="0" lang="en-US" sz="1500" b="0" i="0" u="none" strike="noStrike" kern="1200" cap="none" spc="0" normalizeH="0" baseline="0" noProof="0" dirty="0">
                <a:ln>
                  <a:noFill/>
                </a:ln>
                <a:solidFill>
                  <a:prstClr val="black"/>
                </a:solidFill>
                <a:effectLst/>
                <a:uLnTx/>
                <a:uFillTx/>
                <a:latin typeface="Sennheiser Office"/>
                <a:ea typeface="+mn-ea"/>
                <a:cs typeface="+mn-cs"/>
              </a:rPr>
              <a:t> 	$50</a:t>
            </a:r>
          </a:p>
          <a:p>
            <a:pPr lvl="7">
              <a:lnSpc>
                <a:spcPct val="120000"/>
              </a:lnSpc>
              <a:buClr>
                <a:srgbClr val="00B0F0"/>
              </a:buClr>
              <a:defRPr/>
            </a:pPr>
            <a:r>
              <a:rPr kumimoji="0" lang="en-US" sz="1500" b="0" i="0" u="none" strike="noStrike" kern="1200" cap="none" spc="0" normalizeH="0" baseline="0" noProof="0" dirty="0">
                <a:ln>
                  <a:noFill/>
                </a:ln>
                <a:solidFill>
                  <a:prstClr val="black"/>
                </a:solidFill>
                <a:effectLst/>
                <a:uLnTx/>
                <a:uFillTx/>
                <a:latin typeface="Sennheiser Office"/>
                <a:ea typeface="+mn-ea"/>
                <a:cs typeface="+mn-cs"/>
              </a:rPr>
              <a:t>Margin 	$200</a:t>
            </a:r>
          </a:p>
        </p:txBody>
      </p:sp>
    </p:spTree>
    <p:custDataLst>
      <p:tags r:id="rId1"/>
    </p:custDataLst>
    <p:extLst>
      <p:ext uri="{BB962C8B-B14F-4D97-AF65-F5344CB8AC3E}">
        <p14:creationId xmlns:p14="http://schemas.microsoft.com/office/powerpoint/2010/main" val="3265606501"/>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air of blue boxes&#10;&#10;Description automatically generated">
            <a:extLst>
              <a:ext uri="{FF2B5EF4-FFF2-40B4-BE49-F238E27FC236}">
                <a16:creationId xmlns:a16="http://schemas.microsoft.com/office/drawing/2014/main" id="{9BB3BA74-90B2-E9A2-29F6-FBC788AAC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820" y="925765"/>
            <a:ext cx="6381750" cy="3590925"/>
          </a:xfrm>
          <a:prstGeom prst="rect">
            <a:avLst/>
          </a:prstGeom>
        </p:spPr>
      </p:pic>
      <p:sp>
        <p:nvSpPr>
          <p:cNvPr id="2" name="Title 1">
            <a:extLst>
              <a:ext uri="{FF2B5EF4-FFF2-40B4-BE49-F238E27FC236}">
                <a16:creationId xmlns:a16="http://schemas.microsoft.com/office/drawing/2014/main" id="{14C7E76F-E8EF-4BA3-95B1-31D1698C06D3}"/>
              </a:ext>
            </a:extLst>
          </p:cNvPr>
          <p:cNvSpPr>
            <a:spLocks noGrp="1"/>
          </p:cNvSpPr>
          <p:nvPr>
            <p:ph type="title"/>
          </p:nvPr>
        </p:nvSpPr>
        <p:spPr/>
        <p:txBody>
          <a:bodyPr/>
          <a:lstStyle/>
          <a:p>
            <a:r>
              <a:rPr lang="en-CA"/>
              <a:t>Become an Authorized Dealer</a:t>
            </a:r>
          </a:p>
        </p:txBody>
      </p:sp>
      <p:sp>
        <p:nvSpPr>
          <p:cNvPr id="3" name="Content Placeholder 2">
            <a:extLst>
              <a:ext uri="{FF2B5EF4-FFF2-40B4-BE49-F238E27FC236}">
                <a16:creationId xmlns:a16="http://schemas.microsoft.com/office/drawing/2014/main" id="{DF553E84-0B3D-4673-AA2E-FA24E8BD18FA}"/>
              </a:ext>
            </a:extLst>
          </p:cNvPr>
          <p:cNvSpPr>
            <a:spLocks noGrp="1"/>
          </p:cNvSpPr>
          <p:nvPr>
            <p:ph idx="1"/>
          </p:nvPr>
        </p:nvSpPr>
        <p:spPr>
          <a:xfrm>
            <a:off x="658815" y="1196753"/>
            <a:ext cx="4824365" cy="4969098"/>
          </a:xfrm>
        </p:spPr>
        <p:txBody>
          <a:bodyPr/>
          <a:lstStyle/>
          <a:p>
            <a:pPr>
              <a:spcAft>
                <a:spcPts val="1200"/>
              </a:spcAft>
            </a:pPr>
            <a:r>
              <a:rPr lang="en-US" sz="1700" b="1" dirty="0"/>
              <a:t>No stock requirements</a:t>
            </a:r>
          </a:p>
          <a:p>
            <a:pPr>
              <a:spcAft>
                <a:spcPts val="1200"/>
              </a:spcAft>
            </a:pPr>
            <a:r>
              <a:rPr lang="en-US" sz="1700" b="1" dirty="0"/>
              <a:t>No minimum purchase expectations</a:t>
            </a:r>
          </a:p>
          <a:p>
            <a:pPr>
              <a:spcAft>
                <a:spcPts val="1200"/>
              </a:spcAft>
            </a:pPr>
            <a:r>
              <a:rPr lang="en-US" sz="1700" dirty="0"/>
              <a:t>All-Day Clear agreement </a:t>
            </a:r>
          </a:p>
          <a:p>
            <a:pPr lvl="1">
              <a:spcAft>
                <a:spcPts val="1200"/>
              </a:spcAft>
            </a:pPr>
            <a:r>
              <a:rPr lang="en-US" sz="1700" dirty="0"/>
              <a:t>Advertise the hearing aids and In-Clinic Care  Package at MSRP</a:t>
            </a:r>
          </a:p>
          <a:p>
            <a:pPr lvl="1">
              <a:spcAft>
                <a:spcPts val="1200"/>
              </a:spcAft>
            </a:pPr>
            <a:r>
              <a:rPr lang="en-US" sz="1700" dirty="0"/>
              <a:t>Offer the In-Clinic Care Package for purchase in-clinic</a:t>
            </a:r>
          </a:p>
          <a:p>
            <a:pPr lvl="1">
              <a:spcAft>
                <a:spcPts val="1200"/>
              </a:spcAft>
            </a:pPr>
            <a:r>
              <a:rPr lang="en-US" sz="1700" dirty="0"/>
              <a:t>Input clinic information for us to create a webstore –takes around 5 minutes</a:t>
            </a:r>
          </a:p>
          <a:p>
            <a:pPr lvl="1">
              <a:spcAft>
                <a:spcPts val="1200"/>
              </a:spcAft>
            </a:pPr>
            <a:endParaRPr lang="en-US" sz="1700" dirty="0"/>
          </a:p>
          <a:p>
            <a:pPr marL="222250" lvl="1" indent="0">
              <a:spcAft>
                <a:spcPts val="1200"/>
              </a:spcAft>
              <a:buNone/>
            </a:pPr>
            <a:endParaRPr lang="en-US" sz="1700" dirty="0"/>
          </a:p>
          <a:p>
            <a:pPr>
              <a:spcAft>
                <a:spcPts val="1200"/>
              </a:spcAft>
            </a:pPr>
            <a:endParaRPr lang="en-US" sz="1700" dirty="0"/>
          </a:p>
          <a:p>
            <a:pPr marL="0" indent="0">
              <a:buNone/>
            </a:pPr>
            <a:endParaRPr lang="en-CA" dirty="0"/>
          </a:p>
        </p:txBody>
      </p:sp>
      <p:sp>
        <p:nvSpPr>
          <p:cNvPr id="4" name="Footer Placeholder 3">
            <a:extLst>
              <a:ext uri="{FF2B5EF4-FFF2-40B4-BE49-F238E27FC236}">
                <a16:creationId xmlns:a16="http://schemas.microsoft.com/office/drawing/2014/main" id="{06C4BF73-6DA5-4F2D-93D2-894913A39069}"/>
              </a:ext>
            </a:extLst>
          </p:cNvPr>
          <p:cNvSpPr>
            <a:spLocks noGrp="1"/>
          </p:cNvSpPr>
          <p:nvPr>
            <p:ph type="ftr" sz="quarter" idx="11"/>
          </p:nvPr>
        </p:nvSpPr>
        <p:spPr/>
        <p:txBody>
          <a:bodyPr/>
          <a:lstStyle/>
          <a:p>
            <a:r>
              <a:rPr lang="en-US" noProof="0"/>
              <a:t>Property of Sonova. Confidential -Do Not Distribute</a:t>
            </a:r>
          </a:p>
        </p:txBody>
      </p:sp>
      <p:sp>
        <p:nvSpPr>
          <p:cNvPr id="5" name="Slide Number Placeholder 4">
            <a:extLst>
              <a:ext uri="{FF2B5EF4-FFF2-40B4-BE49-F238E27FC236}">
                <a16:creationId xmlns:a16="http://schemas.microsoft.com/office/drawing/2014/main" id="{35FB9EA1-80B8-434C-95FB-A8270D8AE4B3}"/>
              </a:ext>
            </a:extLst>
          </p:cNvPr>
          <p:cNvSpPr>
            <a:spLocks noGrp="1"/>
          </p:cNvSpPr>
          <p:nvPr>
            <p:ph type="sldNum" sz="quarter" idx="12"/>
          </p:nvPr>
        </p:nvSpPr>
        <p:spPr/>
        <p:txBody>
          <a:bodyPr/>
          <a:lstStyle/>
          <a:p>
            <a:fld id="{982BCA0A-7ABF-4912-BC59-85D880278D01}" type="slidenum">
              <a:rPr lang="en-US" noProof="0" smtClean="0"/>
              <a:t>6</a:t>
            </a:fld>
            <a:endParaRPr lang="en-US" noProof="0"/>
          </a:p>
        </p:txBody>
      </p:sp>
      <p:sp>
        <p:nvSpPr>
          <p:cNvPr id="6" name="TextBox 5">
            <a:extLst>
              <a:ext uri="{FF2B5EF4-FFF2-40B4-BE49-F238E27FC236}">
                <a16:creationId xmlns:a16="http://schemas.microsoft.com/office/drawing/2014/main" id="{FB61524F-3AC2-4119-A323-1E101836A274}"/>
              </a:ext>
            </a:extLst>
          </p:cNvPr>
          <p:cNvSpPr txBox="1"/>
          <p:nvPr/>
        </p:nvSpPr>
        <p:spPr>
          <a:xfrm>
            <a:off x="9287925" y="4550729"/>
            <a:ext cx="1361270" cy="325730"/>
          </a:xfrm>
          <a:prstGeom prst="rect">
            <a:avLst/>
          </a:prstGeom>
          <a:noFill/>
        </p:spPr>
        <p:txBody>
          <a:bodyPr wrap="non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CA" sz="1500" b="0" i="0" u="none" strike="noStrike" kern="1200" cap="none" spc="0" normalizeH="0" baseline="0" noProof="0" dirty="0">
                <a:ln>
                  <a:noFill/>
                </a:ln>
                <a:solidFill>
                  <a:srgbClr val="0095D5"/>
                </a:solidFill>
                <a:effectLst/>
                <a:uLnTx/>
                <a:uFillTx/>
                <a:latin typeface="Sennheiser Office"/>
                <a:ea typeface="+mn-ea"/>
                <a:cs typeface="+mn-cs"/>
              </a:rPr>
              <a:t>All-Day Clear</a:t>
            </a:r>
          </a:p>
        </p:txBody>
      </p:sp>
      <p:graphicFrame>
        <p:nvGraphicFramePr>
          <p:cNvPr id="8" name="Table 7">
            <a:extLst>
              <a:ext uri="{FF2B5EF4-FFF2-40B4-BE49-F238E27FC236}">
                <a16:creationId xmlns:a16="http://schemas.microsoft.com/office/drawing/2014/main" id="{CD0499C3-7F63-42A2-E90F-CED23E1F72F1}"/>
              </a:ext>
            </a:extLst>
          </p:cNvPr>
          <p:cNvGraphicFramePr>
            <a:graphicFrameLocks noGrp="1"/>
          </p:cNvGraphicFramePr>
          <p:nvPr>
            <p:extLst>
              <p:ext uri="{D42A27DB-BD31-4B8C-83A1-F6EECF244321}">
                <p14:modId xmlns:p14="http://schemas.microsoft.com/office/powerpoint/2010/main" val="2039921767"/>
              </p:ext>
            </p:extLst>
          </p:nvPr>
        </p:nvGraphicFramePr>
        <p:xfrm>
          <a:off x="8887140" y="4923139"/>
          <a:ext cx="2221974" cy="914400"/>
        </p:xfrm>
        <a:graphic>
          <a:graphicData uri="http://schemas.openxmlformats.org/drawingml/2006/table">
            <a:tbl>
              <a:tblPr firstRow="1" bandRow="1">
                <a:tableStyleId>{5FD0F851-EC5A-4D38-B0AD-8093EC10F338}</a:tableStyleId>
              </a:tblPr>
              <a:tblGrid>
                <a:gridCol w="1110987">
                  <a:extLst>
                    <a:ext uri="{9D8B030D-6E8A-4147-A177-3AD203B41FA5}">
                      <a16:colId xmlns:a16="http://schemas.microsoft.com/office/drawing/2014/main" val="2339165024"/>
                    </a:ext>
                  </a:extLst>
                </a:gridCol>
                <a:gridCol w="1110987">
                  <a:extLst>
                    <a:ext uri="{9D8B030D-6E8A-4147-A177-3AD203B41FA5}">
                      <a16:colId xmlns:a16="http://schemas.microsoft.com/office/drawing/2014/main" val="3705209948"/>
                    </a:ext>
                  </a:extLst>
                </a:gridCol>
              </a:tblGrid>
              <a:tr h="257051">
                <a:tc>
                  <a:txBody>
                    <a:bodyPr/>
                    <a:lstStyle/>
                    <a:p>
                      <a:pPr algn="r"/>
                      <a:r>
                        <a:rPr lang="en-US" sz="1400" b="0" dirty="0"/>
                        <a:t>MSRP</a:t>
                      </a:r>
                      <a:endParaRPr lang="en-CA" sz="1400" b="0" dirty="0"/>
                    </a:p>
                  </a:txBody>
                  <a:tcPr>
                    <a:noFill/>
                  </a:tcPr>
                </a:tc>
                <a:tc>
                  <a:txBody>
                    <a:bodyPr/>
                    <a:lstStyle/>
                    <a:p>
                      <a:pPr algn="l"/>
                      <a:r>
                        <a:rPr lang="en-US" sz="1400" b="0" dirty="0"/>
                        <a:t>$1399.95</a:t>
                      </a:r>
                      <a:endParaRPr lang="en-CA" sz="1400" b="0" dirty="0"/>
                    </a:p>
                  </a:txBody>
                  <a:tcPr>
                    <a:noFill/>
                  </a:tcPr>
                </a:tc>
                <a:extLst>
                  <a:ext uri="{0D108BD9-81ED-4DB2-BD59-A6C34878D82A}">
                    <a16:rowId xmlns:a16="http://schemas.microsoft.com/office/drawing/2014/main" val="3065450138"/>
                  </a:ext>
                </a:extLst>
              </a:tr>
              <a:tr h="25705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t>List Price</a:t>
                      </a:r>
                      <a:endParaRPr lang="en-CA" sz="1400" dirty="0"/>
                    </a:p>
                  </a:txBody>
                  <a:tcPr>
                    <a:noFill/>
                  </a:tcPr>
                </a:tc>
                <a:tc>
                  <a:txBody>
                    <a:bodyPr/>
                    <a:lstStyle/>
                    <a:p>
                      <a:pPr lvl="0" algn="l"/>
                      <a:r>
                        <a:rPr lang="en-US" sz="1400" dirty="0"/>
                        <a:t>$ 839.40</a:t>
                      </a:r>
                    </a:p>
                  </a:txBody>
                  <a:tcPr>
                    <a:noFill/>
                  </a:tcPr>
                </a:tc>
                <a:extLst>
                  <a:ext uri="{0D108BD9-81ED-4DB2-BD59-A6C34878D82A}">
                    <a16:rowId xmlns:a16="http://schemas.microsoft.com/office/drawing/2014/main" val="3857051771"/>
                  </a:ext>
                </a:extLst>
              </a:tr>
              <a:tr h="257051">
                <a:tc>
                  <a:txBody>
                    <a:bodyPr/>
                    <a:lstStyle/>
                    <a:p>
                      <a:pPr algn="r"/>
                      <a:r>
                        <a:rPr lang="en-US" sz="1400" b="0" dirty="0"/>
                        <a:t>Margin</a:t>
                      </a:r>
                      <a:endParaRPr lang="en-CA" sz="1400" b="0" dirty="0"/>
                    </a:p>
                  </a:txBody>
                  <a:tcPr>
                    <a:noFill/>
                  </a:tcPr>
                </a:tc>
                <a:tc>
                  <a:txBody>
                    <a:bodyPr/>
                    <a:lstStyle/>
                    <a:p>
                      <a:pPr algn="l"/>
                      <a:r>
                        <a:rPr lang="en-US" sz="1400" b="0" dirty="0"/>
                        <a:t>$ 560.55</a:t>
                      </a:r>
                      <a:endParaRPr lang="en-CA" sz="1400" b="0" dirty="0"/>
                    </a:p>
                  </a:txBody>
                  <a:tcPr>
                    <a:noFill/>
                  </a:tcPr>
                </a:tc>
                <a:extLst>
                  <a:ext uri="{0D108BD9-81ED-4DB2-BD59-A6C34878D82A}">
                    <a16:rowId xmlns:a16="http://schemas.microsoft.com/office/drawing/2014/main" val="3098382572"/>
                  </a:ext>
                </a:extLst>
              </a:tr>
            </a:tbl>
          </a:graphicData>
        </a:graphic>
      </p:graphicFrame>
      <p:sp>
        <p:nvSpPr>
          <p:cNvPr id="10" name="TextBox 9">
            <a:extLst>
              <a:ext uri="{FF2B5EF4-FFF2-40B4-BE49-F238E27FC236}">
                <a16:creationId xmlns:a16="http://schemas.microsoft.com/office/drawing/2014/main" id="{9B87E9C5-D662-7245-B775-6CA5B54B090A}"/>
              </a:ext>
            </a:extLst>
          </p:cNvPr>
          <p:cNvSpPr txBox="1"/>
          <p:nvPr/>
        </p:nvSpPr>
        <p:spPr>
          <a:xfrm>
            <a:off x="6483703" y="4531759"/>
            <a:ext cx="1803699" cy="325730"/>
          </a:xfrm>
          <a:prstGeom prst="rect">
            <a:avLst/>
          </a:prstGeom>
          <a:noFill/>
        </p:spPr>
        <p:txBody>
          <a:bodyPr wrap="none" rtlCol="0">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CA" sz="1500" b="0" i="0" u="none" strike="noStrike" kern="1200" cap="none" spc="0" normalizeH="0" baseline="0" noProof="0" dirty="0">
                <a:ln>
                  <a:noFill/>
                </a:ln>
                <a:solidFill>
                  <a:srgbClr val="0095D5"/>
                </a:solidFill>
                <a:effectLst/>
                <a:uLnTx/>
                <a:uFillTx/>
                <a:latin typeface="Sennheiser Office"/>
                <a:ea typeface="+mn-ea"/>
                <a:cs typeface="+mn-cs"/>
              </a:rPr>
              <a:t>All-Day Clear Slim</a:t>
            </a:r>
          </a:p>
        </p:txBody>
      </p:sp>
      <p:graphicFrame>
        <p:nvGraphicFramePr>
          <p:cNvPr id="11" name="Table 5">
            <a:extLst>
              <a:ext uri="{FF2B5EF4-FFF2-40B4-BE49-F238E27FC236}">
                <a16:creationId xmlns:a16="http://schemas.microsoft.com/office/drawing/2014/main" id="{15C3C68B-8ED6-59FA-0D53-78C13CF813BA}"/>
              </a:ext>
            </a:extLst>
          </p:cNvPr>
          <p:cNvGraphicFramePr>
            <a:graphicFrameLocks noGrp="1"/>
          </p:cNvGraphicFramePr>
          <p:nvPr>
            <p:extLst>
              <p:ext uri="{D42A27DB-BD31-4B8C-83A1-F6EECF244321}">
                <p14:modId xmlns:p14="http://schemas.microsoft.com/office/powerpoint/2010/main" val="2681809953"/>
              </p:ext>
            </p:extLst>
          </p:nvPr>
        </p:nvGraphicFramePr>
        <p:xfrm>
          <a:off x="6164905" y="4872558"/>
          <a:ext cx="2221974" cy="914400"/>
        </p:xfrm>
        <a:graphic>
          <a:graphicData uri="http://schemas.openxmlformats.org/drawingml/2006/table">
            <a:tbl>
              <a:tblPr firstRow="1" bandRow="1">
                <a:tableStyleId>{5FD0F851-EC5A-4D38-B0AD-8093EC10F338}</a:tableStyleId>
              </a:tblPr>
              <a:tblGrid>
                <a:gridCol w="1110987">
                  <a:extLst>
                    <a:ext uri="{9D8B030D-6E8A-4147-A177-3AD203B41FA5}">
                      <a16:colId xmlns:a16="http://schemas.microsoft.com/office/drawing/2014/main" val="2339165024"/>
                    </a:ext>
                  </a:extLst>
                </a:gridCol>
                <a:gridCol w="1110987">
                  <a:extLst>
                    <a:ext uri="{9D8B030D-6E8A-4147-A177-3AD203B41FA5}">
                      <a16:colId xmlns:a16="http://schemas.microsoft.com/office/drawing/2014/main" val="3705209948"/>
                    </a:ext>
                  </a:extLst>
                </a:gridCol>
              </a:tblGrid>
              <a:tr h="295279">
                <a:tc>
                  <a:txBody>
                    <a:bodyPr/>
                    <a:lstStyle/>
                    <a:p>
                      <a:pPr marL="0" algn="r" defTabSz="914400" rtl="0" eaLnBrk="1" latinLnBrk="0" hangingPunct="1"/>
                      <a:r>
                        <a:rPr lang="en-US" sz="1400" b="0" kern="1200" dirty="0">
                          <a:solidFill>
                            <a:schemeClr val="tx1"/>
                          </a:solidFill>
                          <a:latin typeface="+mn-lt"/>
                          <a:ea typeface="+mn-ea"/>
                          <a:cs typeface="+mn-cs"/>
                        </a:rPr>
                        <a:t>MSRP</a:t>
                      </a:r>
                      <a:endParaRPr lang="en-CA" sz="1400" b="0" kern="1200" dirty="0">
                        <a:solidFill>
                          <a:schemeClr val="tx1"/>
                        </a:solidFill>
                        <a:latin typeface="+mn-lt"/>
                        <a:ea typeface="+mn-ea"/>
                        <a:cs typeface="+mn-cs"/>
                      </a:endParaRPr>
                    </a:p>
                  </a:txBody>
                  <a:tcPr>
                    <a:noFill/>
                  </a:tcPr>
                </a:tc>
                <a:tc>
                  <a:txBody>
                    <a:bodyPr/>
                    <a:lstStyle/>
                    <a:p>
                      <a:pPr marL="0" algn="l" defTabSz="914400" rtl="0" eaLnBrk="1" latinLnBrk="0" hangingPunct="1"/>
                      <a:r>
                        <a:rPr lang="en-US" sz="1400" b="0" kern="1200" dirty="0">
                          <a:solidFill>
                            <a:schemeClr val="tx1"/>
                          </a:solidFill>
                          <a:latin typeface="+mn-lt"/>
                          <a:ea typeface="+mn-ea"/>
                          <a:cs typeface="+mn-cs"/>
                        </a:rPr>
                        <a:t>$1499.95</a:t>
                      </a:r>
                      <a:endParaRPr lang="en-CA" sz="1400" b="0" kern="1200" dirty="0">
                        <a:solidFill>
                          <a:schemeClr val="tx1"/>
                        </a:solidFill>
                        <a:latin typeface="+mn-lt"/>
                        <a:ea typeface="+mn-ea"/>
                        <a:cs typeface="+mn-cs"/>
                      </a:endParaRPr>
                    </a:p>
                  </a:txBody>
                  <a:tcPr>
                    <a:noFill/>
                  </a:tcPr>
                </a:tc>
                <a:extLst>
                  <a:ext uri="{0D108BD9-81ED-4DB2-BD59-A6C34878D82A}">
                    <a16:rowId xmlns:a16="http://schemas.microsoft.com/office/drawing/2014/main" val="3065450138"/>
                  </a:ext>
                </a:extLst>
              </a:tr>
              <a:tr h="29527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List Price</a:t>
                      </a:r>
                      <a:endParaRPr lang="en-CA" sz="1400" b="0" kern="1200" dirty="0">
                        <a:solidFill>
                          <a:schemeClr val="tx1"/>
                        </a:solidFill>
                        <a:latin typeface="+mn-lt"/>
                        <a:ea typeface="+mn-ea"/>
                        <a:cs typeface="+mn-cs"/>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$ 899.40</a:t>
                      </a:r>
                    </a:p>
                  </a:txBody>
                  <a:tcPr>
                    <a:noFill/>
                  </a:tcPr>
                </a:tc>
                <a:extLst>
                  <a:ext uri="{0D108BD9-81ED-4DB2-BD59-A6C34878D82A}">
                    <a16:rowId xmlns:a16="http://schemas.microsoft.com/office/drawing/2014/main" val="3857051771"/>
                  </a:ext>
                </a:extLst>
              </a:tr>
              <a:tr h="245415">
                <a:tc>
                  <a:txBody>
                    <a:bodyPr/>
                    <a:lstStyle/>
                    <a:p>
                      <a:pPr marL="0" algn="r" defTabSz="914400" rtl="0" eaLnBrk="1" latinLnBrk="0" hangingPunct="1"/>
                      <a:r>
                        <a:rPr lang="en-US" sz="1400" b="0" kern="1200" dirty="0">
                          <a:solidFill>
                            <a:schemeClr val="tx1"/>
                          </a:solidFill>
                          <a:latin typeface="+mn-lt"/>
                          <a:ea typeface="+mn-ea"/>
                          <a:cs typeface="+mn-cs"/>
                        </a:rPr>
                        <a:t>Margin</a:t>
                      </a:r>
                      <a:endParaRPr lang="en-CA" sz="1400" b="0" kern="1200" dirty="0">
                        <a:solidFill>
                          <a:schemeClr val="tx1"/>
                        </a:solidFill>
                        <a:latin typeface="+mn-lt"/>
                        <a:ea typeface="+mn-ea"/>
                        <a:cs typeface="+mn-cs"/>
                      </a:endParaRPr>
                    </a:p>
                  </a:txBody>
                  <a:tcPr>
                    <a:noFill/>
                  </a:tcPr>
                </a:tc>
                <a:tc>
                  <a:txBody>
                    <a:bodyPr/>
                    <a:lstStyle/>
                    <a:p>
                      <a:pPr marL="0" algn="l" defTabSz="914400" rtl="0" eaLnBrk="1" latinLnBrk="0" hangingPunct="1"/>
                      <a:r>
                        <a:rPr lang="en-US" sz="1400" b="0" kern="1200" dirty="0">
                          <a:solidFill>
                            <a:schemeClr val="tx1"/>
                          </a:solidFill>
                          <a:latin typeface="+mn-lt"/>
                          <a:ea typeface="+mn-ea"/>
                          <a:cs typeface="+mn-cs"/>
                        </a:rPr>
                        <a:t>$ 600.55</a:t>
                      </a:r>
                      <a:endParaRPr lang="en-CA" sz="1400" b="0" kern="1200" dirty="0">
                        <a:solidFill>
                          <a:schemeClr val="tx1"/>
                        </a:solidFill>
                        <a:latin typeface="+mn-lt"/>
                        <a:ea typeface="+mn-ea"/>
                        <a:cs typeface="+mn-cs"/>
                      </a:endParaRPr>
                    </a:p>
                  </a:txBody>
                  <a:tcPr>
                    <a:noFill/>
                  </a:tcPr>
                </a:tc>
                <a:extLst>
                  <a:ext uri="{0D108BD9-81ED-4DB2-BD59-A6C34878D82A}">
                    <a16:rowId xmlns:a16="http://schemas.microsoft.com/office/drawing/2014/main" val="3098382572"/>
                  </a:ext>
                </a:extLst>
              </a:tr>
            </a:tbl>
          </a:graphicData>
        </a:graphic>
      </p:graphicFrame>
    </p:spTree>
    <p:extLst>
      <p:ext uri="{BB962C8B-B14F-4D97-AF65-F5344CB8AC3E}">
        <p14:creationId xmlns:p14="http://schemas.microsoft.com/office/powerpoint/2010/main" val="4122288988"/>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4">
            <a:extLst>
              <a:ext uri="{FF2B5EF4-FFF2-40B4-BE49-F238E27FC236}">
                <a16:creationId xmlns:a16="http://schemas.microsoft.com/office/drawing/2014/main" id="{69B752F5-1A14-46E7-9A85-A6AB10D22DA9}"/>
              </a:ext>
            </a:extLst>
          </p:cNvPr>
          <p:cNvCxnSpPr>
            <a:cxnSpLocks/>
          </p:cNvCxnSpPr>
          <p:nvPr/>
        </p:nvCxnSpPr>
        <p:spPr>
          <a:xfrm flipH="1">
            <a:off x="7083384" y="5115847"/>
            <a:ext cx="2468880" cy="0"/>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54">
            <a:extLst>
              <a:ext uri="{FF2B5EF4-FFF2-40B4-BE49-F238E27FC236}">
                <a16:creationId xmlns:a16="http://schemas.microsoft.com/office/drawing/2014/main" id="{F1DFA21D-58D8-487C-856D-F768902532A4}"/>
              </a:ext>
            </a:extLst>
          </p:cNvPr>
          <p:cNvCxnSpPr>
            <a:cxnSpLocks/>
          </p:cNvCxnSpPr>
          <p:nvPr/>
        </p:nvCxnSpPr>
        <p:spPr>
          <a:xfrm>
            <a:off x="3067193" y="1538522"/>
            <a:ext cx="2286000" cy="0"/>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4">
            <a:extLst>
              <a:ext uri="{FF2B5EF4-FFF2-40B4-BE49-F238E27FC236}">
                <a16:creationId xmlns:a16="http://schemas.microsoft.com/office/drawing/2014/main" id="{3BACF8F2-776E-4B85-8ED3-A8A3603C1B8D}"/>
              </a:ext>
            </a:extLst>
          </p:cNvPr>
          <p:cNvCxnSpPr>
            <a:cxnSpLocks/>
          </p:cNvCxnSpPr>
          <p:nvPr/>
        </p:nvCxnSpPr>
        <p:spPr>
          <a:xfrm>
            <a:off x="2994859" y="3274133"/>
            <a:ext cx="1684117" cy="0"/>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54">
            <a:extLst>
              <a:ext uri="{FF2B5EF4-FFF2-40B4-BE49-F238E27FC236}">
                <a16:creationId xmlns:a16="http://schemas.microsoft.com/office/drawing/2014/main" id="{A516468F-EB3B-4D2E-AAFF-7303BCC47B32}"/>
              </a:ext>
            </a:extLst>
          </p:cNvPr>
          <p:cNvCxnSpPr>
            <a:cxnSpLocks/>
          </p:cNvCxnSpPr>
          <p:nvPr/>
        </p:nvCxnSpPr>
        <p:spPr>
          <a:xfrm flipH="1">
            <a:off x="6400014" y="1538522"/>
            <a:ext cx="2468880" cy="0"/>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54">
            <a:extLst>
              <a:ext uri="{FF2B5EF4-FFF2-40B4-BE49-F238E27FC236}">
                <a16:creationId xmlns:a16="http://schemas.microsoft.com/office/drawing/2014/main" id="{1801877B-8E17-429E-B515-2D8098AF0136}"/>
              </a:ext>
            </a:extLst>
          </p:cNvPr>
          <p:cNvCxnSpPr>
            <a:cxnSpLocks/>
          </p:cNvCxnSpPr>
          <p:nvPr/>
        </p:nvCxnSpPr>
        <p:spPr>
          <a:xfrm flipH="1">
            <a:off x="7248781" y="3390192"/>
            <a:ext cx="1737360" cy="0"/>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54">
            <a:extLst>
              <a:ext uri="{FF2B5EF4-FFF2-40B4-BE49-F238E27FC236}">
                <a16:creationId xmlns:a16="http://schemas.microsoft.com/office/drawing/2014/main" id="{E9F693CB-49F8-4224-84DF-EAB5EA4F0479}"/>
              </a:ext>
            </a:extLst>
          </p:cNvPr>
          <p:cNvCxnSpPr>
            <a:cxnSpLocks/>
          </p:cNvCxnSpPr>
          <p:nvPr/>
        </p:nvCxnSpPr>
        <p:spPr>
          <a:xfrm>
            <a:off x="3793204" y="4799250"/>
            <a:ext cx="1724755" cy="0"/>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4BBB263-BC0A-4ED6-89A0-B99515304475}"/>
              </a:ext>
            </a:extLst>
          </p:cNvPr>
          <p:cNvSpPr txBox="1"/>
          <p:nvPr/>
        </p:nvSpPr>
        <p:spPr>
          <a:xfrm>
            <a:off x="1304832" y="4520608"/>
            <a:ext cx="2648548"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Sennheiser Office"/>
                <a:ea typeface="+mn-ea"/>
                <a:cs typeface="+mn-cs"/>
              </a:rPr>
              <a:t>Easy set-up &amp; operation with companion app </a:t>
            </a:r>
            <a:endParaRPr kumimoji="0" lang="en-US" sz="1500" b="0" i="0" u="none" strike="noStrike" kern="1200" cap="none" spc="0" normalizeH="0" baseline="0" noProof="0" dirty="0">
              <a:ln>
                <a:noFill/>
              </a:ln>
              <a:solidFill>
                <a:prstClr val="black"/>
              </a:solidFill>
              <a:effectLst/>
              <a:uLnTx/>
              <a:uFillTx/>
              <a:latin typeface="Sennheiser Office"/>
              <a:ea typeface="+mn-ea"/>
              <a:cs typeface="+mn-cs"/>
            </a:endParaRPr>
          </a:p>
        </p:txBody>
      </p:sp>
      <p:grpSp>
        <p:nvGrpSpPr>
          <p:cNvPr id="17" name="Group 16">
            <a:extLst>
              <a:ext uri="{FF2B5EF4-FFF2-40B4-BE49-F238E27FC236}">
                <a16:creationId xmlns:a16="http://schemas.microsoft.com/office/drawing/2014/main" id="{95BD532A-8D7D-0528-05AD-8B6A461844B7}"/>
              </a:ext>
            </a:extLst>
          </p:cNvPr>
          <p:cNvGrpSpPr/>
          <p:nvPr/>
        </p:nvGrpSpPr>
        <p:grpSpPr>
          <a:xfrm>
            <a:off x="662121" y="4524383"/>
            <a:ext cx="548640" cy="546447"/>
            <a:chOff x="11163740" y="3492540"/>
            <a:chExt cx="548640" cy="546447"/>
          </a:xfrm>
        </p:grpSpPr>
        <p:sp>
          <p:nvSpPr>
            <p:cNvPr id="77" name="Oval 76">
              <a:extLst>
                <a:ext uri="{FF2B5EF4-FFF2-40B4-BE49-F238E27FC236}">
                  <a16:creationId xmlns:a16="http://schemas.microsoft.com/office/drawing/2014/main" id="{2D7A3BDC-3498-4715-AB53-3AB0C309B2B6}"/>
                </a:ext>
              </a:extLst>
            </p:cNvPr>
            <p:cNvSpPr/>
            <p:nvPr/>
          </p:nvSpPr>
          <p:spPr>
            <a:xfrm>
              <a:off x="11163740" y="3492540"/>
              <a:ext cx="548640" cy="54644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de-DE" sz="1500" b="0" i="0" u="none" strike="noStrike" kern="1200" cap="none" spc="0" normalizeH="0" baseline="0" noProof="0" err="1">
                <a:ln>
                  <a:noFill/>
                </a:ln>
                <a:solidFill>
                  <a:prstClr val="black"/>
                </a:solidFill>
                <a:effectLst/>
                <a:uLnTx/>
                <a:uFillTx/>
                <a:latin typeface="Sennheiser Office"/>
                <a:ea typeface="+mn-ea"/>
                <a:cs typeface="+mn-cs"/>
              </a:endParaRPr>
            </a:p>
          </p:txBody>
        </p:sp>
        <p:pic>
          <p:nvPicPr>
            <p:cNvPr id="30" name="Picture 29">
              <a:extLst>
                <a:ext uri="{FF2B5EF4-FFF2-40B4-BE49-F238E27FC236}">
                  <a16:creationId xmlns:a16="http://schemas.microsoft.com/office/drawing/2014/main" id="{259C7E0F-A5A1-45B6-9185-D26C6398338E}"/>
                </a:ext>
              </a:extLst>
            </p:cNvPr>
            <p:cNvPicPr>
              <a:picLocks noChangeAspect="1"/>
            </p:cNvPicPr>
            <p:nvPr/>
          </p:nvPicPr>
          <p:blipFill>
            <a:blip r:embed="rId4"/>
            <a:stretch>
              <a:fillRect/>
            </a:stretch>
          </p:blipFill>
          <p:spPr>
            <a:xfrm>
              <a:off x="11225512" y="3553215"/>
              <a:ext cx="425096" cy="425096"/>
            </a:xfrm>
            <a:prstGeom prst="rect">
              <a:avLst/>
            </a:prstGeom>
          </p:spPr>
        </p:pic>
      </p:grpSp>
      <p:sp>
        <p:nvSpPr>
          <p:cNvPr id="76" name="Oval 75">
            <a:extLst>
              <a:ext uri="{FF2B5EF4-FFF2-40B4-BE49-F238E27FC236}">
                <a16:creationId xmlns:a16="http://schemas.microsoft.com/office/drawing/2014/main" id="{2A127DE6-F8DA-482A-9DC5-92F06464DF85}"/>
              </a:ext>
            </a:extLst>
          </p:cNvPr>
          <p:cNvSpPr/>
          <p:nvPr/>
        </p:nvSpPr>
        <p:spPr>
          <a:xfrm>
            <a:off x="11012585" y="3119802"/>
            <a:ext cx="548640" cy="54644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de-DE" sz="1500" b="0" i="0" u="none" strike="noStrike" kern="1200" cap="none" spc="0" normalizeH="0" baseline="0" noProof="0" err="1">
              <a:ln>
                <a:noFill/>
              </a:ln>
              <a:solidFill>
                <a:prstClr val="black"/>
              </a:solidFill>
              <a:effectLst/>
              <a:uLnTx/>
              <a:uFillTx/>
              <a:latin typeface="Sennheiser Office"/>
              <a:ea typeface="+mn-ea"/>
              <a:cs typeface="+mn-cs"/>
            </a:endParaRPr>
          </a:p>
        </p:txBody>
      </p:sp>
      <p:sp>
        <p:nvSpPr>
          <p:cNvPr id="31" name="TextBox 30">
            <a:extLst>
              <a:ext uri="{FF2B5EF4-FFF2-40B4-BE49-F238E27FC236}">
                <a16:creationId xmlns:a16="http://schemas.microsoft.com/office/drawing/2014/main" id="{D9A20F75-E71F-400A-A412-3760179127A8}"/>
              </a:ext>
            </a:extLst>
          </p:cNvPr>
          <p:cNvSpPr txBox="1"/>
          <p:nvPr/>
        </p:nvSpPr>
        <p:spPr>
          <a:xfrm>
            <a:off x="1304832" y="1340473"/>
            <a:ext cx="1690027"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500" b="1" i="0" u="none" strike="noStrike" kern="1200" cap="none" spc="0" normalizeH="0" baseline="0" noProof="0">
                <a:ln>
                  <a:noFill/>
                </a:ln>
                <a:solidFill>
                  <a:prstClr val="black"/>
                </a:solidFill>
                <a:effectLst/>
                <a:uLnTx/>
                <a:uFillTx/>
                <a:latin typeface="Sennheiser Office"/>
                <a:ea typeface="+mn-ea"/>
                <a:cs typeface="+mn-cs"/>
              </a:rPr>
              <a:t>Enjoy clearer conversations</a:t>
            </a:r>
          </a:p>
        </p:txBody>
      </p:sp>
      <p:grpSp>
        <p:nvGrpSpPr>
          <p:cNvPr id="12" name="Group 11">
            <a:extLst>
              <a:ext uri="{FF2B5EF4-FFF2-40B4-BE49-F238E27FC236}">
                <a16:creationId xmlns:a16="http://schemas.microsoft.com/office/drawing/2014/main" id="{46B759C1-7B01-56CE-12F6-FD75E3F224E4}"/>
              </a:ext>
            </a:extLst>
          </p:cNvPr>
          <p:cNvGrpSpPr/>
          <p:nvPr/>
        </p:nvGrpSpPr>
        <p:grpSpPr>
          <a:xfrm>
            <a:off x="662121" y="1344249"/>
            <a:ext cx="548640" cy="546447"/>
            <a:chOff x="425859" y="1029544"/>
            <a:chExt cx="548640" cy="546447"/>
          </a:xfrm>
        </p:grpSpPr>
        <p:sp>
          <p:nvSpPr>
            <p:cNvPr id="21" name="Oval 20">
              <a:extLst>
                <a:ext uri="{FF2B5EF4-FFF2-40B4-BE49-F238E27FC236}">
                  <a16:creationId xmlns:a16="http://schemas.microsoft.com/office/drawing/2014/main" id="{E59DC69A-0784-43EA-8EA5-F7EE40704DD2}"/>
                </a:ext>
              </a:extLst>
            </p:cNvPr>
            <p:cNvSpPr/>
            <p:nvPr/>
          </p:nvSpPr>
          <p:spPr>
            <a:xfrm>
              <a:off x="425859" y="1029544"/>
              <a:ext cx="548640" cy="54644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de-DE" sz="1500" b="0" i="0" u="none" strike="noStrike" kern="1200" cap="none" spc="0" normalizeH="0" baseline="0" noProof="0" err="1">
                <a:ln>
                  <a:noFill/>
                </a:ln>
                <a:solidFill>
                  <a:prstClr val="black"/>
                </a:solidFill>
                <a:effectLst/>
                <a:uLnTx/>
                <a:uFillTx/>
                <a:latin typeface="Sennheiser Office"/>
                <a:ea typeface="+mn-ea"/>
                <a:cs typeface="+mn-cs"/>
              </a:endParaRPr>
            </a:p>
          </p:txBody>
        </p:sp>
        <p:pic>
          <p:nvPicPr>
            <p:cNvPr id="4" name="Grafik 4" descr="Ein Bild, das Silhouette, Nachthimmel enthält.&#10;&#10;Beschreibung automatisch generiert.">
              <a:extLst>
                <a:ext uri="{FF2B5EF4-FFF2-40B4-BE49-F238E27FC236}">
                  <a16:creationId xmlns:a16="http://schemas.microsoft.com/office/drawing/2014/main" id="{111ED02B-E18B-4C08-BFB9-3EBFE8F74ECB}"/>
                </a:ext>
              </a:extLst>
            </p:cNvPr>
            <p:cNvPicPr>
              <a:picLocks noChangeAspect="1"/>
            </p:cNvPicPr>
            <p:nvPr/>
          </p:nvPicPr>
          <p:blipFill>
            <a:blip r:embed="rId5"/>
            <a:stretch>
              <a:fillRect/>
            </a:stretch>
          </p:blipFill>
          <p:spPr>
            <a:xfrm>
              <a:off x="456339" y="1058927"/>
              <a:ext cx="487680" cy="487680"/>
            </a:xfrm>
            <a:prstGeom prst="rect">
              <a:avLst/>
            </a:prstGeom>
          </p:spPr>
        </p:pic>
      </p:grpSp>
      <p:sp>
        <p:nvSpPr>
          <p:cNvPr id="40" name="Oval 14">
            <a:extLst>
              <a:ext uri="{FF2B5EF4-FFF2-40B4-BE49-F238E27FC236}">
                <a16:creationId xmlns:a16="http://schemas.microsoft.com/office/drawing/2014/main" id="{D8CEDA2F-FFDD-6CAF-2C21-81956D7A7426}"/>
              </a:ext>
            </a:extLst>
          </p:cNvPr>
          <p:cNvSpPr/>
          <p:nvPr/>
        </p:nvSpPr>
        <p:spPr>
          <a:xfrm>
            <a:off x="3810000" y="1161964"/>
            <a:ext cx="4572000" cy="457200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Sennheiser Office" panose="020B0504020101010102" pitchFamily="34" charset="0"/>
              <a:ea typeface="+mn-ea"/>
              <a:cs typeface="+mn-cs"/>
            </a:endParaRPr>
          </a:p>
        </p:txBody>
      </p:sp>
      <p:sp>
        <p:nvSpPr>
          <p:cNvPr id="46" name="Titel 2">
            <a:extLst>
              <a:ext uri="{FF2B5EF4-FFF2-40B4-BE49-F238E27FC236}">
                <a16:creationId xmlns:a16="http://schemas.microsoft.com/office/drawing/2014/main" id="{189CE0F4-1736-B464-4AA8-6387D4F0F319}"/>
              </a:ext>
            </a:extLst>
          </p:cNvPr>
          <p:cNvSpPr txBox="1">
            <a:spLocks/>
          </p:cNvSpPr>
          <p:nvPr/>
        </p:nvSpPr>
        <p:spPr>
          <a:xfrm>
            <a:off x="658368" y="429768"/>
            <a:ext cx="7346870" cy="365760"/>
          </a:xfrm>
          <a:prstGeom prst="rect">
            <a:avLst/>
          </a:prstGeom>
        </p:spPr>
        <p:txBody>
          <a:bodyPr vert="horz" lIns="0" tIns="0" rIns="0" bIns="0" rtlCol="0" anchor="t" anchorCtr="0">
            <a:noAutofit/>
          </a:bodyPr>
          <a:lstStyle>
            <a:lvl1pPr algn="l" defTabSz="914400" rtl="0" eaLnBrk="1" latinLnBrk="0" hangingPunct="1">
              <a:lnSpc>
                <a:spcPct val="95000"/>
              </a:lnSpc>
              <a:spcBef>
                <a:spcPct val="0"/>
              </a:spcBef>
              <a:buNone/>
              <a:defRPr sz="2700" kern="1200">
                <a:solidFill>
                  <a:schemeClr val="tx1"/>
                </a:solidFill>
                <a:latin typeface="+mn-lt"/>
                <a:ea typeface="+mj-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Sennheiser Office"/>
                <a:ea typeface="+mj-ea"/>
                <a:cs typeface="+mj-cs"/>
              </a:rPr>
              <a:t>ConC 400</a:t>
            </a:r>
            <a:endParaRPr kumimoji="0" lang="en-US" sz="2000" b="0" i="0" u="none" strike="noStrike" kern="1200" cap="none" spc="0" normalizeH="0" baseline="0" noProof="0" dirty="0">
              <a:ln>
                <a:noFill/>
              </a:ln>
              <a:solidFill>
                <a:srgbClr val="000000"/>
              </a:solidFill>
              <a:effectLst/>
              <a:uLnTx/>
              <a:uFillTx/>
              <a:latin typeface="Sennheiser Office"/>
              <a:ea typeface="+mj-ea"/>
              <a:cs typeface="+mj-cs"/>
            </a:endParaRPr>
          </a:p>
        </p:txBody>
      </p:sp>
      <p:sp>
        <p:nvSpPr>
          <p:cNvPr id="35" name="TextBox 34">
            <a:extLst>
              <a:ext uri="{FF2B5EF4-FFF2-40B4-BE49-F238E27FC236}">
                <a16:creationId xmlns:a16="http://schemas.microsoft.com/office/drawing/2014/main" id="{ABBA84DF-A8A7-45CB-BE64-ECBF0232E637}"/>
              </a:ext>
            </a:extLst>
          </p:cNvPr>
          <p:cNvSpPr txBox="1"/>
          <p:nvPr/>
        </p:nvSpPr>
        <p:spPr>
          <a:xfrm>
            <a:off x="1304832" y="2984804"/>
            <a:ext cx="1742489" cy="54864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Sennheiser Office"/>
                <a:ea typeface="+mn-ea"/>
                <a:cs typeface="+mn-cs"/>
              </a:rPr>
              <a:t>Hear when you want to hear</a:t>
            </a:r>
          </a:p>
        </p:txBody>
      </p:sp>
      <p:grpSp>
        <p:nvGrpSpPr>
          <p:cNvPr id="9" name="Group 8">
            <a:extLst>
              <a:ext uri="{FF2B5EF4-FFF2-40B4-BE49-F238E27FC236}">
                <a16:creationId xmlns:a16="http://schemas.microsoft.com/office/drawing/2014/main" id="{3DD594AB-3B58-D350-CE0D-50B80B623A66}"/>
              </a:ext>
            </a:extLst>
          </p:cNvPr>
          <p:cNvGrpSpPr/>
          <p:nvPr/>
        </p:nvGrpSpPr>
        <p:grpSpPr>
          <a:xfrm>
            <a:off x="661085" y="2972252"/>
            <a:ext cx="548640" cy="546447"/>
            <a:chOff x="439654" y="2732046"/>
            <a:chExt cx="548640" cy="546447"/>
          </a:xfrm>
        </p:grpSpPr>
        <p:pic>
          <p:nvPicPr>
            <p:cNvPr id="60" name="Picture 59">
              <a:extLst>
                <a:ext uri="{FF2B5EF4-FFF2-40B4-BE49-F238E27FC236}">
                  <a16:creationId xmlns:a16="http://schemas.microsoft.com/office/drawing/2014/main" id="{93E9BD85-E804-4F52-8885-F7C3661A3340}"/>
                </a:ext>
              </a:extLst>
            </p:cNvPr>
            <p:cNvPicPr>
              <a:picLocks noChangeAspect="1"/>
            </p:cNvPicPr>
            <p:nvPr/>
          </p:nvPicPr>
          <p:blipFill>
            <a:blip r:embed="rId6"/>
            <a:stretch>
              <a:fillRect/>
            </a:stretch>
          </p:blipFill>
          <p:spPr>
            <a:xfrm>
              <a:off x="521826" y="2826769"/>
              <a:ext cx="384296" cy="384296"/>
            </a:xfrm>
            <a:prstGeom prst="rect">
              <a:avLst/>
            </a:prstGeom>
          </p:spPr>
        </p:pic>
        <p:sp>
          <p:nvSpPr>
            <p:cNvPr id="62" name="Oval 61">
              <a:extLst>
                <a:ext uri="{FF2B5EF4-FFF2-40B4-BE49-F238E27FC236}">
                  <a16:creationId xmlns:a16="http://schemas.microsoft.com/office/drawing/2014/main" id="{8FA3F645-8322-4BC9-AC5A-31BF5C268D04}"/>
                </a:ext>
              </a:extLst>
            </p:cNvPr>
            <p:cNvSpPr/>
            <p:nvPr/>
          </p:nvSpPr>
          <p:spPr>
            <a:xfrm>
              <a:off x="439654" y="2732046"/>
              <a:ext cx="548640" cy="54644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de-DE" sz="1500" b="0" i="0" u="none" strike="noStrike" kern="1200" cap="none" spc="0" normalizeH="0" baseline="0" noProof="0" err="1">
                <a:ln>
                  <a:noFill/>
                </a:ln>
                <a:solidFill>
                  <a:prstClr val="black"/>
                </a:solidFill>
                <a:effectLst/>
                <a:uLnTx/>
                <a:uFillTx/>
                <a:latin typeface="Sennheiser Office"/>
                <a:ea typeface="+mn-ea"/>
                <a:cs typeface="+mn-cs"/>
              </a:endParaRPr>
            </a:p>
          </p:txBody>
        </p:sp>
      </p:grpSp>
      <p:sp>
        <p:nvSpPr>
          <p:cNvPr id="56" name="TextBox 55">
            <a:extLst>
              <a:ext uri="{FF2B5EF4-FFF2-40B4-BE49-F238E27FC236}">
                <a16:creationId xmlns:a16="http://schemas.microsoft.com/office/drawing/2014/main" id="{E7F579F9-4D31-483E-A333-D20A429B30FD}"/>
              </a:ext>
            </a:extLst>
          </p:cNvPr>
          <p:cNvSpPr txBox="1"/>
          <p:nvPr/>
        </p:nvSpPr>
        <p:spPr>
          <a:xfrm>
            <a:off x="8317824" y="1307290"/>
            <a:ext cx="2588557" cy="55399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Sennheiser Office"/>
                <a:ea typeface="+mn-ea"/>
                <a:cs typeface="+mn-cs"/>
              </a:rPr>
              <a:t>Connect to any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Sennheiser Office"/>
                <a:ea typeface="+mn-ea"/>
                <a:cs typeface="+mn-cs"/>
              </a:rPr>
              <a:t>Bluetooth device</a:t>
            </a:r>
          </a:p>
        </p:txBody>
      </p:sp>
      <p:sp>
        <p:nvSpPr>
          <p:cNvPr id="64" name="TextBox 63">
            <a:extLst>
              <a:ext uri="{FF2B5EF4-FFF2-40B4-BE49-F238E27FC236}">
                <a16:creationId xmlns:a16="http://schemas.microsoft.com/office/drawing/2014/main" id="{11DFE39C-E6DB-4584-B19F-1B1658B86D43}"/>
              </a:ext>
            </a:extLst>
          </p:cNvPr>
          <p:cNvSpPr txBox="1"/>
          <p:nvPr/>
        </p:nvSpPr>
        <p:spPr>
          <a:xfrm>
            <a:off x="8966928" y="3152001"/>
            <a:ext cx="1920240" cy="553998"/>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Sennheiser Office"/>
                <a:ea typeface="+mn-ea"/>
                <a:cs typeface="+mn-cs"/>
              </a:rPr>
              <a:t> Excellent </a:t>
            </a:r>
            <a:br>
              <a:rPr kumimoji="0" lang="en-US" sz="1500" b="1" i="0" u="none" strike="noStrike" kern="1200" cap="none" spc="0" normalizeH="0" baseline="0" noProof="0" dirty="0">
                <a:ln>
                  <a:noFill/>
                </a:ln>
                <a:solidFill>
                  <a:prstClr val="black"/>
                </a:solidFill>
                <a:effectLst/>
                <a:uLnTx/>
                <a:uFillTx/>
                <a:latin typeface="Sennheiser Office"/>
                <a:ea typeface="+mn-ea"/>
                <a:cs typeface="+mn-cs"/>
              </a:rPr>
            </a:br>
            <a:r>
              <a:rPr kumimoji="0" lang="en-US" sz="1500" b="1" i="0" u="none" strike="noStrike" kern="1200" cap="none" spc="0" normalizeH="0" baseline="0" noProof="0" dirty="0">
                <a:ln>
                  <a:noFill/>
                </a:ln>
                <a:solidFill>
                  <a:prstClr val="black"/>
                </a:solidFill>
                <a:effectLst/>
                <a:uLnTx/>
                <a:uFillTx/>
                <a:latin typeface="Sennheiser Office"/>
                <a:ea typeface="+mn-ea"/>
                <a:cs typeface="+mn-cs"/>
              </a:rPr>
              <a:t>wearing comfort</a:t>
            </a:r>
            <a:endParaRPr kumimoji="0" lang="de-DE" sz="1500" b="1" i="0" u="none" strike="noStrike" kern="1200" cap="none" spc="0" normalizeH="0" baseline="0" noProof="0" dirty="0">
              <a:ln>
                <a:noFill/>
              </a:ln>
              <a:solidFill>
                <a:prstClr val="black"/>
              </a:solidFill>
              <a:effectLst/>
              <a:uLnTx/>
              <a:uFillTx/>
              <a:latin typeface="Sennheiser Office"/>
              <a:ea typeface="+mn-ea"/>
              <a:cs typeface="+mn-cs"/>
            </a:endParaRPr>
          </a:p>
        </p:txBody>
      </p:sp>
      <p:pic>
        <p:nvPicPr>
          <p:cNvPr id="69" name="Picture 41">
            <a:extLst>
              <a:ext uri="{FF2B5EF4-FFF2-40B4-BE49-F238E27FC236}">
                <a16:creationId xmlns:a16="http://schemas.microsoft.com/office/drawing/2014/main" id="{44D8E513-CA38-4D30-A1AF-94C5DE0C94B7}"/>
              </a:ext>
            </a:extLst>
          </p:cNvPr>
          <p:cNvPicPr>
            <a:picLocks noChangeAspect="1"/>
          </p:cNvPicPr>
          <p:nvPr/>
        </p:nvPicPr>
        <p:blipFill>
          <a:blip r:embed="rId7"/>
          <a:stretch>
            <a:fillRect/>
          </a:stretch>
        </p:blipFill>
        <p:spPr>
          <a:xfrm>
            <a:off x="11072928" y="3176218"/>
            <a:ext cx="462149" cy="462149"/>
          </a:xfrm>
          <a:prstGeom prst="rect">
            <a:avLst/>
          </a:prstGeom>
        </p:spPr>
      </p:pic>
      <p:sp>
        <p:nvSpPr>
          <p:cNvPr id="75" name="Oval 54">
            <a:extLst>
              <a:ext uri="{FF2B5EF4-FFF2-40B4-BE49-F238E27FC236}">
                <a16:creationId xmlns:a16="http://schemas.microsoft.com/office/drawing/2014/main" id="{9B9D7926-F650-4D99-966A-F6987BED484A}"/>
              </a:ext>
            </a:extLst>
          </p:cNvPr>
          <p:cNvSpPr/>
          <p:nvPr/>
        </p:nvSpPr>
        <p:spPr>
          <a:xfrm>
            <a:off x="11004623" y="1311066"/>
            <a:ext cx="548640" cy="54644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de-DE" sz="1500" b="0" i="0" u="none" strike="noStrike" kern="1200" cap="none" spc="0" normalizeH="0" baseline="0" noProof="0" err="1">
              <a:ln>
                <a:noFill/>
              </a:ln>
              <a:solidFill>
                <a:prstClr val="black"/>
              </a:solidFill>
              <a:effectLst/>
              <a:uLnTx/>
              <a:uFillTx/>
              <a:latin typeface="Sennheiser Office"/>
              <a:ea typeface="+mn-ea"/>
              <a:cs typeface="+mn-cs"/>
            </a:endParaRPr>
          </a:p>
        </p:txBody>
      </p:sp>
      <p:pic>
        <p:nvPicPr>
          <p:cNvPr id="3" name="Graphic 2">
            <a:extLst>
              <a:ext uri="{FF2B5EF4-FFF2-40B4-BE49-F238E27FC236}">
                <a16:creationId xmlns:a16="http://schemas.microsoft.com/office/drawing/2014/main" id="{41BEAE1D-CD04-7145-A29B-F71DCE4849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50555" y="1355901"/>
            <a:ext cx="456776" cy="456776"/>
          </a:xfrm>
          <a:prstGeom prst="rect">
            <a:avLst/>
          </a:prstGeom>
        </p:spPr>
      </p:pic>
      <p:sp>
        <p:nvSpPr>
          <p:cNvPr id="2" name="Footer Placeholder 1">
            <a:extLst>
              <a:ext uri="{FF2B5EF4-FFF2-40B4-BE49-F238E27FC236}">
                <a16:creationId xmlns:a16="http://schemas.microsoft.com/office/drawing/2014/main" id="{CDC4CBB0-BF44-4660-98DD-013E873BE3BA}"/>
              </a:ext>
            </a:extLst>
          </p:cNvPr>
          <p:cNvSpPr>
            <a:spLocks noGrp="1"/>
          </p:cNvSpPr>
          <p:nvPr>
            <p:ph type="ftr" sz="quarter" idx="11"/>
          </p:nvPr>
        </p:nvSpPr>
        <p:spPr>
          <a:xfrm>
            <a:off x="1014983" y="6444865"/>
            <a:ext cx="10511333" cy="18849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95D5"/>
                </a:solidFill>
                <a:effectLst/>
                <a:uLnTx/>
                <a:uFillTx/>
                <a:latin typeface="Sennheiser Office"/>
                <a:ea typeface="+mn-ea"/>
                <a:cs typeface="+mn-cs"/>
              </a:rPr>
              <a:t>Property of Sonova. Confidential -Do Not Distribute</a:t>
            </a:r>
            <a:endParaRPr kumimoji="0" lang="de-DE" sz="900" b="0" i="0" u="none" strike="noStrike" kern="1200" cap="none" spc="0" normalizeH="0" baseline="0" noProof="0">
              <a:ln>
                <a:noFill/>
              </a:ln>
              <a:solidFill>
                <a:srgbClr val="0095D5"/>
              </a:solidFill>
              <a:effectLst/>
              <a:uLnTx/>
              <a:uFillTx/>
              <a:latin typeface="Sennheiser Office"/>
              <a:ea typeface="+mn-ea"/>
              <a:cs typeface="+mn-cs"/>
            </a:endParaRPr>
          </a:p>
        </p:txBody>
      </p:sp>
      <p:sp>
        <p:nvSpPr>
          <p:cNvPr id="5" name="Slide Number Placeholder 4">
            <a:extLst>
              <a:ext uri="{FF2B5EF4-FFF2-40B4-BE49-F238E27FC236}">
                <a16:creationId xmlns:a16="http://schemas.microsoft.com/office/drawing/2014/main" id="{36DEDA02-8913-BEAF-BC10-587E4A04603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2BCA0A-7ABF-4912-BC59-85D880278D01}" type="slidenum">
              <a:rPr kumimoji="0" lang="de-DE" sz="900" b="0" i="0" u="none" strike="noStrike" kern="1200" cap="none" spc="0" normalizeH="0" baseline="0" noProof="0" smtClean="0">
                <a:ln>
                  <a:noFill/>
                </a:ln>
                <a:solidFill>
                  <a:srgbClr val="0095D5"/>
                </a:solidFill>
                <a:effectLst/>
                <a:uLnTx/>
                <a:uFillTx/>
                <a:latin typeface="Sennheiser Offic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de-DE" sz="900" b="0" i="0" u="none" strike="noStrike" kern="1200" cap="none" spc="0" normalizeH="0" baseline="0" noProof="0">
              <a:ln>
                <a:noFill/>
              </a:ln>
              <a:solidFill>
                <a:srgbClr val="0095D5"/>
              </a:solidFill>
              <a:effectLst/>
              <a:uLnTx/>
              <a:uFillTx/>
              <a:latin typeface="Sennheiser Office"/>
              <a:ea typeface="+mn-ea"/>
              <a:cs typeface="+mn-cs"/>
            </a:endParaRPr>
          </a:p>
        </p:txBody>
      </p:sp>
      <p:pic>
        <p:nvPicPr>
          <p:cNvPr id="42" name="Picture 41">
            <a:extLst>
              <a:ext uri="{FF2B5EF4-FFF2-40B4-BE49-F238E27FC236}">
                <a16:creationId xmlns:a16="http://schemas.microsoft.com/office/drawing/2014/main" id="{1E2D9C52-764B-4E87-A284-982AFF00524C}"/>
              </a:ext>
            </a:extLst>
          </p:cNvPr>
          <p:cNvPicPr>
            <a:picLocks noChangeAspect="1"/>
          </p:cNvPicPr>
          <p:nvPr/>
        </p:nvPicPr>
        <p:blipFill rotWithShape="1">
          <a:blip r:embed="rId10">
            <a:extLst>
              <a:ext uri="{28A0092B-C50C-407E-A947-70E740481C1C}">
                <a14:useLocalDpi xmlns:a14="http://schemas.microsoft.com/office/drawing/2010/main" val="0"/>
              </a:ext>
            </a:extLst>
          </a:blip>
          <a:srcRect l="8261" t="11838" r="8261" b="11838"/>
          <a:stretch/>
        </p:blipFill>
        <p:spPr>
          <a:xfrm rot="928620">
            <a:off x="5256612" y="3022199"/>
            <a:ext cx="3365405" cy="3076993"/>
          </a:xfrm>
          <a:prstGeom prst="rect">
            <a:avLst/>
          </a:prstGeom>
        </p:spPr>
      </p:pic>
      <p:pic>
        <p:nvPicPr>
          <p:cNvPr id="43" name="Рисунок 2" descr="Изображение выглядит как белый&#10;&#10;Автоматически созданное описание">
            <a:extLst>
              <a:ext uri="{FF2B5EF4-FFF2-40B4-BE49-F238E27FC236}">
                <a16:creationId xmlns:a16="http://schemas.microsoft.com/office/drawing/2014/main" id="{A707DC9D-E6EA-469B-BB39-035B88835017}"/>
              </a:ext>
            </a:extLst>
          </p:cNvPr>
          <p:cNvPicPr>
            <a:picLocks noChangeAspect="1"/>
          </p:cNvPicPr>
          <p:nvPr/>
        </p:nvPicPr>
        <p:blipFill rotWithShape="1">
          <a:blip r:embed="rId11">
            <a:extLst>
              <a:ext uri="{28A0092B-C50C-407E-A947-70E740481C1C}">
                <a14:useLocalDpi xmlns:a14="http://schemas.microsoft.com/office/drawing/2010/main" val="0"/>
              </a:ext>
            </a:extLst>
          </a:blip>
          <a:srcRect t="7723" b="7723"/>
          <a:stretch/>
        </p:blipFill>
        <p:spPr>
          <a:xfrm>
            <a:off x="3181944" y="1161964"/>
            <a:ext cx="3901440" cy="3298823"/>
          </a:xfrm>
          <a:prstGeom prst="rect">
            <a:avLst/>
          </a:prstGeom>
        </p:spPr>
      </p:pic>
      <p:sp>
        <p:nvSpPr>
          <p:cNvPr id="45" name="TextBox 44">
            <a:extLst>
              <a:ext uri="{FF2B5EF4-FFF2-40B4-BE49-F238E27FC236}">
                <a16:creationId xmlns:a16="http://schemas.microsoft.com/office/drawing/2014/main" id="{F02E76D5-97A3-41E8-AC7B-DF2C3656A441}"/>
              </a:ext>
            </a:extLst>
          </p:cNvPr>
          <p:cNvSpPr txBox="1"/>
          <p:nvPr/>
        </p:nvSpPr>
        <p:spPr>
          <a:xfrm>
            <a:off x="8868894" y="4815098"/>
            <a:ext cx="1996874" cy="553998"/>
          </a:xfrm>
          <a:prstGeom prst="rect">
            <a:avLst/>
          </a:prstGeom>
          <a:noFill/>
        </p:spPr>
        <p:txBody>
          <a:bodyPr wrap="square" anchor="ctr">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500" b="1" i="0" u="none" strike="noStrike" kern="1200" cap="none" spc="0" normalizeH="0" baseline="0" noProof="0">
                <a:ln>
                  <a:noFill/>
                </a:ln>
                <a:solidFill>
                  <a:prstClr val="black"/>
                </a:solidFill>
                <a:effectLst/>
                <a:uLnTx/>
                <a:uFillTx/>
                <a:latin typeface="Sennheiser Office"/>
                <a:ea typeface="+mn-ea"/>
                <a:cs typeface="+mn-cs"/>
              </a:rPr>
              <a:t>Optional TV </a:t>
            </a:r>
            <a:br>
              <a:rPr kumimoji="0" lang="en-US" sz="1500" b="1" i="0" u="none" strike="noStrike" kern="1200" cap="none" spc="0" normalizeH="0" baseline="0" noProof="0">
                <a:ln>
                  <a:noFill/>
                </a:ln>
                <a:solidFill>
                  <a:prstClr val="black"/>
                </a:solidFill>
                <a:effectLst/>
                <a:uLnTx/>
                <a:uFillTx/>
                <a:latin typeface="Sennheiser Office"/>
                <a:ea typeface="+mn-ea"/>
                <a:cs typeface="+mn-cs"/>
              </a:rPr>
            </a:br>
            <a:r>
              <a:rPr kumimoji="0" lang="en-US" sz="1500" b="1" i="0" u="none" strike="noStrike" kern="1200" cap="none" spc="0" normalizeH="0" baseline="0" noProof="0">
                <a:ln>
                  <a:noFill/>
                </a:ln>
                <a:solidFill>
                  <a:prstClr val="black"/>
                </a:solidFill>
                <a:effectLst/>
                <a:uLnTx/>
                <a:uFillTx/>
                <a:latin typeface="Sennheiser Office"/>
                <a:ea typeface="+mn-ea"/>
                <a:cs typeface="+mn-cs"/>
              </a:rPr>
              <a:t>connector</a:t>
            </a:r>
            <a:endParaRPr kumimoji="0" lang="en-GB" sz="1500" b="0" i="0" u="none" strike="noStrike" kern="1200" cap="none" spc="0" normalizeH="0" baseline="0" noProof="0">
              <a:ln>
                <a:noFill/>
              </a:ln>
              <a:solidFill>
                <a:srgbClr val="0095D5"/>
              </a:solidFill>
              <a:effectLst/>
              <a:uLnTx/>
              <a:uFillTx/>
              <a:latin typeface="Sennheiser Office"/>
              <a:ea typeface="+mn-ea"/>
              <a:cs typeface="+mn-cs"/>
            </a:endParaRPr>
          </a:p>
        </p:txBody>
      </p:sp>
      <p:sp>
        <p:nvSpPr>
          <p:cNvPr id="47" name="Oval 46">
            <a:extLst>
              <a:ext uri="{FF2B5EF4-FFF2-40B4-BE49-F238E27FC236}">
                <a16:creationId xmlns:a16="http://schemas.microsoft.com/office/drawing/2014/main" id="{2B5D90FB-9D62-4D0E-8C06-28A19D0D440A}"/>
              </a:ext>
            </a:extLst>
          </p:cNvPr>
          <p:cNvSpPr/>
          <p:nvPr/>
        </p:nvSpPr>
        <p:spPr>
          <a:xfrm>
            <a:off x="10986437" y="4818874"/>
            <a:ext cx="548640" cy="54644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de-DE" sz="1500" b="0" i="0" u="none" strike="noStrike" kern="1200" cap="none" spc="0" normalizeH="0" baseline="0" noProof="0" err="1">
              <a:ln>
                <a:noFill/>
              </a:ln>
              <a:solidFill>
                <a:prstClr val="black"/>
              </a:solidFill>
              <a:effectLst/>
              <a:uLnTx/>
              <a:uFillTx/>
              <a:latin typeface="Sennheiser Office"/>
              <a:ea typeface="+mn-ea"/>
              <a:cs typeface="+mn-cs"/>
            </a:endParaRPr>
          </a:p>
        </p:txBody>
      </p:sp>
      <p:pic>
        <p:nvPicPr>
          <p:cNvPr id="53" name="Picture 52">
            <a:extLst>
              <a:ext uri="{FF2B5EF4-FFF2-40B4-BE49-F238E27FC236}">
                <a16:creationId xmlns:a16="http://schemas.microsoft.com/office/drawing/2014/main" id="{30E176AC-D0DF-44B3-8937-6350C2CDF70F}"/>
              </a:ext>
            </a:extLst>
          </p:cNvPr>
          <p:cNvPicPr>
            <a:picLocks noChangeAspect="1"/>
          </p:cNvPicPr>
          <p:nvPr/>
        </p:nvPicPr>
        <p:blipFill>
          <a:blip r:embed="rId12"/>
          <a:stretch>
            <a:fillRect/>
          </a:stretch>
        </p:blipFill>
        <p:spPr>
          <a:xfrm>
            <a:off x="11082957" y="4988847"/>
            <a:ext cx="355600" cy="254000"/>
          </a:xfrm>
          <a:prstGeom prst="rect">
            <a:avLst/>
          </a:prstGeom>
        </p:spPr>
      </p:pic>
      <p:sp>
        <p:nvSpPr>
          <p:cNvPr id="7" name="TextBox 6">
            <a:extLst>
              <a:ext uri="{FF2B5EF4-FFF2-40B4-BE49-F238E27FC236}">
                <a16:creationId xmlns:a16="http://schemas.microsoft.com/office/drawing/2014/main" id="{2CA23498-48F9-956C-C71B-3A2F2A12EB4A}"/>
              </a:ext>
            </a:extLst>
          </p:cNvPr>
          <p:cNvSpPr txBox="1"/>
          <p:nvPr/>
        </p:nvSpPr>
        <p:spPr>
          <a:xfrm>
            <a:off x="3352014" y="5892323"/>
            <a:ext cx="6096000" cy="547137"/>
          </a:xfrm>
          <a:prstGeom prst="rect">
            <a:avLst/>
          </a:prstGeom>
          <a:noFill/>
        </p:spPr>
        <p:txBody>
          <a:bodyPr wrap="square">
            <a:spAutoFit/>
          </a:bodyPr>
          <a:lstStyle/>
          <a:p>
            <a:pPr lvl="0" algn="ctr">
              <a:lnSpc>
                <a:spcPct val="110000"/>
              </a:lnSpc>
            </a:pPr>
            <a:r>
              <a:rPr lang="en-CA" sz="1400" dirty="0">
                <a:solidFill>
                  <a:prstClr val="black"/>
                </a:solidFill>
              </a:rPr>
              <a:t>Maximum OSPL90/FOG</a:t>
            </a:r>
          </a:p>
          <a:p>
            <a:pPr lvl="0" algn="ctr">
              <a:lnSpc>
                <a:spcPct val="110000"/>
              </a:lnSpc>
            </a:pPr>
            <a:r>
              <a:rPr lang="en-CA" sz="1400" dirty="0">
                <a:solidFill>
                  <a:prstClr val="black"/>
                </a:solidFill>
              </a:rPr>
              <a:t>100/20 dB SPL</a:t>
            </a:r>
          </a:p>
        </p:txBody>
      </p:sp>
      <p:sp>
        <p:nvSpPr>
          <p:cNvPr id="8" name="TextBox 7">
            <a:extLst>
              <a:ext uri="{FF2B5EF4-FFF2-40B4-BE49-F238E27FC236}">
                <a16:creationId xmlns:a16="http://schemas.microsoft.com/office/drawing/2014/main" id="{CBAA6D3A-A212-8B92-7B3F-58266FACCBC1}"/>
              </a:ext>
            </a:extLst>
          </p:cNvPr>
          <p:cNvSpPr txBox="1"/>
          <p:nvPr/>
        </p:nvSpPr>
        <p:spPr>
          <a:xfrm>
            <a:off x="10057091" y="6355081"/>
            <a:ext cx="2407332" cy="325730"/>
          </a:xfrm>
          <a:prstGeom prst="rect">
            <a:avLst/>
          </a:prstGeom>
          <a:noFill/>
        </p:spPr>
        <p:txBody>
          <a:bodyPr wrap="square">
            <a:spAutoFit/>
          </a:bodyPr>
          <a:lstStyle/>
          <a:p>
            <a:pPr lvl="0" algn="ctr">
              <a:lnSpc>
                <a:spcPct val="110000"/>
              </a:lnSpc>
            </a:pPr>
            <a:r>
              <a:rPr lang="en-US" sz="1500" dirty="0">
                <a:solidFill>
                  <a:prstClr val="black"/>
                </a:solidFill>
              </a:rPr>
              <a:t>List Price = $570</a:t>
            </a:r>
            <a:endParaRPr lang="en-CA" sz="1500" dirty="0">
              <a:solidFill>
                <a:prstClr val="black"/>
              </a:solidFill>
            </a:endParaRPr>
          </a:p>
        </p:txBody>
      </p:sp>
    </p:spTree>
    <p:custDataLst>
      <p:tags r:id="rId1"/>
    </p:custDataLst>
    <p:extLst>
      <p:ext uri="{BB962C8B-B14F-4D97-AF65-F5344CB8AC3E}">
        <p14:creationId xmlns:p14="http://schemas.microsoft.com/office/powerpoint/2010/main" val="3211227438"/>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14">
            <a:extLst>
              <a:ext uri="{FF2B5EF4-FFF2-40B4-BE49-F238E27FC236}">
                <a16:creationId xmlns:a16="http://schemas.microsoft.com/office/drawing/2014/main" id="{D8CEDA2F-FFDD-6CAF-2C21-81956D7A7426}"/>
              </a:ext>
            </a:extLst>
          </p:cNvPr>
          <p:cNvSpPr/>
          <p:nvPr/>
        </p:nvSpPr>
        <p:spPr>
          <a:xfrm>
            <a:off x="3813169" y="1176305"/>
            <a:ext cx="4572000" cy="4572000"/>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 name="Titel 2">
            <a:extLst>
              <a:ext uri="{FF2B5EF4-FFF2-40B4-BE49-F238E27FC236}">
                <a16:creationId xmlns:a16="http://schemas.microsoft.com/office/drawing/2014/main" id="{189CE0F4-1736-B464-4AA8-6387D4F0F319}"/>
              </a:ext>
            </a:extLst>
          </p:cNvPr>
          <p:cNvSpPr txBox="1">
            <a:spLocks/>
          </p:cNvSpPr>
          <p:nvPr/>
        </p:nvSpPr>
        <p:spPr>
          <a:xfrm>
            <a:off x="658368" y="429768"/>
            <a:ext cx="7346870" cy="365760"/>
          </a:xfrm>
          <a:prstGeom prst="rect">
            <a:avLst/>
          </a:prstGeom>
        </p:spPr>
        <p:txBody>
          <a:bodyPr vert="horz" lIns="0" tIns="0" rIns="0" bIns="0" rtlCol="0" anchor="t" anchorCtr="0">
            <a:noAutofit/>
          </a:bodyPr>
          <a:lstStyle>
            <a:lvl1pPr algn="l" defTabSz="914400" rtl="0" eaLnBrk="1" latinLnBrk="0" hangingPunct="1">
              <a:lnSpc>
                <a:spcPct val="95000"/>
              </a:lnSpc>
              <a:spcBef>
                <a:spcPct val="0"/>
              </a:spcBef>
              <a:buNone/>
              <a:defRPr sz="2700" kern="1200">
                <a:solidFill>
                  <a:schemeClr val="tx1"/>
                </a:solidFill>
                <a:latin typeface="+mn-lt"/>
                <a:ea typeface="+mj-ea"/>
                <a:cs typeface="+mj-cs"/>
              </a:defRPr>
            </a:lvl1pPr>
          </a:lstStyle>
          <a:p>
            <a:pPr marL="0" marR="0" lvl="0" indent="0" algn="l" defTabSz="914400" rtl="0" eaLnBrk="1" fontAlgn="auto" latinLnBrk="0" hangingPunct="1">
              <a:lnSpc>
                <a:spcPct val="95000"/>
              </a:lnSpc>
              <a:spcBef>
                <a:spcPct val="0"/>
              </a:spcBef>
              <a:spcAft>
                <a:spcPts val="0"/>
              </a:spcAft>
              <a:buClrTx/>
              <a:buSzTx/>
              <a:buFontTx/>
              <a:buNone/>
              <a:tabLst/>
              <a:defRPr/>
            </a:pPr>
            <a:r>
              <a:rPr kumimoji="0" lang="en-GB" sz="2000" b="1" i="0" u="none" strike="noStrike" kern="1200" cap="none" spc="0" normalizeH="0" baseline="0" noProof="0">
                <a:ln>
                  <a:noFill/>
                </a:ln>
                <a:solidFill>
                  <a:prstClr val="black"/>
                </a:solidFill>
                <a:effectLst/>
                <a:uLnTx/>
                <a:uFillTx/>
                <a:latin typeface="Sennheiser Office"/>
                <a:ea typeface="+mj-ea"/>
                <a:cs typeface="+mj-cs"/>
              </a:rPr>
              <a:t>TVS 200 Earbuds</a:t>
            </a:r>
            <a:endParaRPr kumimoji="0" lang="en-US" sz="2000" b="0" i="0" u="none" strike="noStrike" kern="1200" cap="none" spc="0" normalizeH="0" baseline="0" noProof="0">
              <a:ln>
                <a:noFill/>
              </a:ln>
              <a:solidFill>
                <a:srgbClr val="000000"/>
              </a:solidFill>
              <a:effectLst/>
              <a:uLnTx/>
              <a:uFillTx/>
              <a:latin typeface="Sennheiser Office"/>
              <a:ea typeface="+mj-ea"/>
              <a:cs typeface="+mj-cs"/>
            </a:endParaRPr>
          </a:p>
        </p:txBody>
      </p:sp>
      <p:cxnSp>
        <p:nvCxnSpPr>
          <p:cNvPr id="66" name="Straight Connector 54">
            <a:extLst>
              <a:ext uri="{FF2B5EF4-FFF2-40B4-BE49-F238E27FC236}">
                <a16:creationId xmlns:a16="http://schemas.microsoft.com/office/drawing/2014/main" id="{A516468F-EB3B-4D2E-AAFF-7303BCC47B32}"/>
              </a:ext>
            </a:extLst>
          </p:cNvPr>
          <p:cNvCxnSpPr>
            <a:cxnSpLocks/>
          </p:cNvCxnSpPr>
          <p:nvPr/>
        </p:nvCxnSpPr>
        <p:spPr>
          <a:xfrm flipH="1">
            <a:off x="6804211" y="1871136"/>
            <a:ext cx="2286000" cy="31375"/>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9465EB0-C83B-4136-B612-FA78590CF87C}"/>
              </a:ext>
            </a:extLst>
          </p:cNvPr>
          <p:cNvSpPr txBox="1"/>
          <p:nvPr/>
        </p:nvSpPr>
        <p:spPr>
          <a:xfrm>
            <a:off x="8833087" y="1725241"/>
            <a:ext cx="2011680" cy="323165"/>
          </a:xfrm>
          <a:prstGeom prst="rect">
            <a:avLst/>
          </a:prstGeom>
          <a:noFill/>
        </p:spPr>
        <p:txBody>
          <a:bodyPr wrap="squar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Sennheiser Office"/>
                <a:ea typeface="+mn-ea"/>
                <a:cs typeface="+mn-cs"/>
              </a:rPr>
              <a:t>Mobile app</a:t>
            </a:r>
            <a:endParaRPr kumimoji="0" lang="de-DE" sz="1500" b="1" i="0" u="none" strike="noStrike" kern="1200" cap="none" spc="0" normalizeH="0" baseline="0" noProof="0">
              <a:ln>
                <a:noFill/>
              </a:ln>
              <a:solidFill>
                <a:prstClr val="black"/>
              </a:solidFill>
              <a:effectLst/>
              <a:uLnTx/>
              <a:uFillTx/>
              <a:latin typeface="Sennheiser Office"/>
              <a:ea typeface="+mn-ea"/>
              <a:cs typeface="+mn-cs"/>
            </a:endParaRPr>
          </a:p>
        </p:txBody>
      </p:sp>
      <p:pic>
        <p:nvPicPr>
          <p:cNvPr id="3" name="Picture 2">
            <a:extLst>
              <a:ext uri="{FF2B5EF4-FFF2-40B4-BE49-F238E27FC236}">
                <a16:creationId xmlns:a16="http://schemas.microsoft.com/office/drawing/2014/main" id="{4DC679E8-F81B-5811-1281-EF75F546E0FA}"/>
              </a:ext>
            </a:extLst>
          </p:cNvPr>
          <p:cNvPicPr>
            <a:picLocks noChangeAspect="1"/>
          </p:cNvPicPr>
          <p:nvPr/>
        </p:nvPicPr>
        <p:blipFill>
          <a:blip r:embed="rId4"/>
          <a:stretch>
            <a:fillRect/>
          </a:stretch>
        </p:blipFill>
        <p:spPr>
          <a:xfrm>
            <a:off x="11151399" y="1721723"/>
            <a:ext cx="203200" cy="330200"/>
          </a:xfrm>
          <a:prstGeom prst="rect">
            <a:avLst/>
          </a:prstGeom>
        </p:spPr>
      </p:pic>
      <p:sp>
        <p:nvSpPr>
          <p:cNvPr id="29" name="Oval 28">
            <a:extLst>
              <a:ext uri="{FF2B5EF4-FFF2-40B4-BE49-F238E27FC236}">
                <a16:creationId xmlns:a16="http://schemas.microsoft.com/office/drawing/2014/main" id="{B0D3A73E-A8D0-C0EE-CB45-45FB09365D26}"/>
              </a:ext>
            </a:extLst>
          </p:cNvPr>
          <p:cNvSpPr/>
          <p:nvPr/>
        </p:nvSpPr>
        <p:spPr>
          <a:xfrm>
            <a:off x="10978679" y="1613600"/>
            <a:ext cx="548640" cy="54644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de-DE" sz="1500" b="0" i="0" u="none" strike="noStrike" kern="1200" cap="none" spc="0" normalizeH="0" baseline="0" noProof="0" err="1">
              <a:ln>
                <a:noFill/>
              </a:ln>
              <a:solidFill>
                <a:prstClr val="black"/>
              </a:solidFill>
              <a:effectLst/>
              <a:uLnTx/>
              <a:uFillTx/>
              <a:latin typeface="Sennheiser Office"/>
              <a:ea typeface="+mn-ea"/>
              <a:cs typeface="+mn-cs"/>
            </a:endParaRPr>
          </a:p>
        </p:txBody>
      </p:sp>
      <p:cxnSp>
        <p:nvCxnSpPr>
          <p:cNvPr id="55" name="Straight Connector 54">
            <a:extLst>
              <a:ext uri="{FF2B5EF4-FFF2-40B4-BE49-F238E27FC236}">
                <a16:creationId xmlns:a16="http://schemas.microsoft.com/office/drawing/2014/main" id="{B4CB2FE7-1C87-D7C6-0B4B-05A8945053EA}"/>
              </a:ext>
            </a:extLst>
          </p:cNvPr>
          <p:cNvCxnSpPr>
            <a:cxnSpLocks/>
          </p:cNvCxnSpPr>
          <p:nvPr/>
        </p:nvCxnSpPr>
        <p:spPr>
          <a:xfrm flipH="1">
            <a:off x="6618811" y="5363922"/>
            <a:ext cx="1737360" cy="13738"/>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E9DED65D-7C6A-A2B4-53AB-32160FF7A15C}"/>
              </a:ext>
            </a:extLst>
          </p:cNvPr>
          <p:cNvSpPr txBox="1"/>
          <p:nvPr/>
        </p:nvSpPr>
        <p:spPr>
          <a:xfrm>
            <a:off x="8464513" y="4978376"/>
            <a:ext cx="2380254" cy="784830"/>
          </a:xfrm>
          <a:prstGeom prst="rect">
            <a:avLst/>
          </a:prstGeom>
          <a:noFill/>
        </p:spPr>
        <p:txBody>
          <a:bodyPr wrap="squar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Sennheiser Office"/>
                <a:ea typeface="+mn-ea"/>
                <a:cs typeface="+mn-cs"/>
              </a:rPr>
              <a:t>	12-15 hours of streaming on a single bud charge</a:t>
            </a:r>
            <a:endParaRPr kumimoji="0" lang="en-US" sz="1500" b="0" i="0" u="none" strike="noStrike" kern="1200" cap="none" spc="0" normalizeH="0" baseline="0" noProof="0" dirty="0">
              <a:ln>
                <a:noFill/>
              </a:ln>
              <a:solidFill>
                <a:prstClr val="black"/>
              </a:solidFill>
              <a:effectLst/>
              <a:uLnTx/>
              <a:uFillTx/>
              <a:latin typeface="Sennheiser Office"/>
              <a:ea typeface="+mn-ea"/>
              <a:cs typeface="+mn-cs"/>
            </a:endParaRPr>
          </a:p>
        </p:txBody>
      </p:sp>
      <p:pic>
        <p:nvPicPr>
          <p:cNvPr id="4" name="Picture 3">
            <a:extLst>
              <a:ext uri="{FF2B5EF4-FFF2-40B4-BE49-F238E27FC236}">
                <a16:creationId xmlns:a16="http://schemas.microsoft.com/office/drawing/2014/main" id="{3AD62BBF-34BC-B649-70C5-5D883C58C0A5}"/>
              </a:ext>
            </a:extLst>
          </p:cNvPr>
          <p:cNvPicPr>
            <a:picLocks noChangeAspect="1"/>
          </p:cNvPicPr>
          <p:nvPr/>
        </p:nvPicPr>
        <p:blipFill>
          <a:blip r:embed="rId5"/>
          <a:stretch>
            <a:fillRect/>
          </a:stretch>
        </p:blipFill>
        <p:spPr>
          <a:xfrm>
            <a:off x="11176799" y="5212041"/>
            <a:ext cx="152400" cy="317500"/>
          </a:xfrm>
          <a:prstGeom prst="rect">
            <a:avLst/>
          </a:prstGeom>
        </p:spPr>
      </p:pic>
      <p:sp>
        <p:nvSpPr>
          <p:cNvPr id="33" name="Oval 32">
            <a:extLst>
              <a:ext uri="{FF2B5EF4-FFF2-40B4-BE49-F238E27FC236}">
                <a16:creationId xmlns:a16="http://schemas.microsoft.com/office/drawing/2014/main" id="{05F87ED5-EEDA-73D0-BA58-84C1779FBEA8}"/>
              </a:ext>
            </a:extLst>
          </p:cNvPr>
          <p:cNvSpPr/>
          <p:nvPr/>
        </p:nvSpPr>
        <p:spPr>
          <a:xfrm>
            <a:off x="10978679" y="5097568"/>
            <a:ext cx="548640" cy="54644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de-DE" sz="1500" b="0" i="0" u="none" strike="noStrike" kern="1200" cap="none" spc="0" normalizeH="0" baseline="0" noProof="0" err="1">
              <a:ln>
                <a:noFill/>
              </a:ln>
              <a:solidFill>
                <a:prstClr val="black"/>
              </a:solidFill>
              <a:effectLst/>
              <a:uLnTx/>
              <a:uFillTx/>
              <a:latin typeface="Sennheiser Office"/>
              <a:ea typeface="+mn-ea"/>
              <a:cs typeface="+mn-cs"/>
            </a:endParaRPr>
          </a:p>
        </p:txBody>
      </p:sp>
      <p:sp>
        <p:nvSpPr>
          <p:cNvPr id="43" name="TextBox 42">
            <a:extLst>
              <a:ext uri="{FF2B5EF4-FFF2-40B4-BE49-F238E27FC236}">
                <a16:creationId xmlns:a16="http://schemas.microsoft.com/office/drawing/2014/main" id="{7529F4F0-BCB9-76F9-329F-64DB2BF0BA05}"/>
              </a:ext>
            </a:extLst>
          </p:cNvPr>
          <p:cNvSpPr txBox="1"/>
          <p:nvPr/>
        </p:nvSpPr>
        <p:spPr>
          <a:xfrm>
            <a:off x="8848072" y="3155855"/>
            <a:ext cx="2011680" cy="548640"/>
          </a:xfrm>
          <a:prstGeom prst="rect">
            <a:avLst/>
          </a:prstGeom>
          <a:noFill/>
        </p:spPr>
        <p:txBody>
          <a:bodyPr wrap="squar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Sennheiser Office"/>
                <a:ea typeface="+mn-ea"/>
                <a:cs typeface="+mn-cs"/>
              </a:rPr>
              <a:t>Lightweight wearing comfort</a:t>
            </a:r>
            <a:endParaRPr kumimoji="0" lang="en-US" sz="1500" b="0" i="0" u="none" strike="noStrike" kern="1200" cap="none" spc="0" normalizeH="0" baseline="0" noProof="0" dirty="0">
              <a:ln>
                <a:noFill/>
              </a:ln>
              <a:solidFill>
                <a:prstClr val="black"/>
              </a:solidFill>
              <a:effectLst/>
              <a:uLnTx/>
              <a:uFillTx/>
              <a:latin typeface="Sennheiser Office"/>
              <a:ea typeface="+mn-ea"/>
              <a:cs typeface="+mn-cs"/>
            </a:endParaRPr>
          </a:p>
        </p:txBody>
      </p:sp>
      <p:sp>
        <p:nvSpPr>
          <p:cNvPr id="28" name="Oval 27">
            <a:extLst>
              <a:ext uri="{FF2B5EF4-FFF2-40B4-BE49-F238E27FC236}">
                <a16:creationId xmlns:a16="http://schemas.microsoft.com/office/drawing/2014/main" id="{2727CB5F-7E82-71F5-0BE3-8EC70ABCE32E}"/>
              </a:ext>
            </a:extLst>
          </p:cNvPr>
          <p:cNvSpPr/>
          <p:nvPr/>
        </p:nvSpPr>
        <p:spPr>
          <a:xfrm>
            <a:off x="11004046" y="3156717"/>
            <a:ext cx="548640" cy="47209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de-DE" sz="1500" b="0" i="0" u="none" strike="noStrike" kern="1200" cap="none" spc="0" normalizeH="0" baseline="0" noProof="0" err="1">
              <a:ln>
                <a:noFill/>
              </a:ln>
              <a:solidFill>
                <a:prstClr val="black"/>
              </a:solidFill>
              <a:effectLst/>
              <a:uLnTx/>
              <a:uFillTx/>
              <a:latin typeface="Sennheiser Office"/>
              <a:ea typeface="+mn-ea"/>
              <a:cs typeface="+mn-cs"/>
            </a:endParaRPr>
          </a:p>
        </p:txBody>
      </p:sp>
      <p:pic>
        <p:nvPicPr>
          <p:cNvPr id="7" name="Picture 6">
            <a:extLst>
              <a:ext uri="{FF2B5EF4-FFF2-40B4-BE49-F238E27FC236}">
                <a16:creationId xmlns:a16="http://schemas.microsoft.com/office/drawing/2014/main" id="{9A999F12-A362-9145-FAC7-68E9D9F96B93}"/>
              </a:ext>
            </a:extLst>
          </p:cNvPr>
          <p:cNvPicPr>
            <a:picLocks noChangeAspect="1"/>
          </p:cNvPicPr>
          <p:nvPr/>
        </p:nvPicPr>
        <p:blipFill>
          <a:blip r:embed="rId6"/>
          <a:stretch>
            <a:fillRect/>
          </a:stretch>
        </p:blipFill>
        <p:spPr>
          <a:xfrm>
            <a:off x="11119616" y="3271189"/>
            <a:ext cx="317500" cy="274297"/>
          </a:xfrm>
          <a:prstGeom prst="rect">
            <a:avLst/>
          </a:prstGeom>
        </p:spPr>
      </p:pic>
      <p:cxnSp>
        <p:nvCxnSpPr>
          <p:cNvPr id="57" name="Straight Connector 54">
            <a:extLst>
              <a:ext uri="{FF2B5EF4-FFF2-40B4-BE49-F238E27FC236}">
                <a16:creationId xmlns:a16="http://schemas.microsoft.com/office/drawing/2014/main" id="{3BACF8F2-776E-4B85-8ED3-A8A3603C1B8D}"/>
              </a:ext>
            </a:extLst>
          </p:cNvPr>
          <p:cNvCxnSpPr>
            <a:cxnSpLocks/>
          </p:cNvCxnSpPr>
          <p:nvPr/>
        </p:nvCxnSpPr>
        <p:spPr>
          <a:xfrm>
            <a:off x="3106915" y="3606352"/>
            <a:ext cx="1684117" cy="0"/>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BBA84DF-A8A7-45CB-BE64-ECBF0232E637}"/>
              </a:ext>
            </a:extLst>
          </p:cNvPr>
          <p:cNvSpPr txBox="1"/>
          <p:nvPr/>
        </p:nvSpPr>
        <p:spPr>
          <a:xfrm>
            <a:off x="1344539" y="1825507"/>
            <a:ext cx="1742489" cy="548640"/>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500" b="1" i="0" u="none" strike="noStrike" kern="1200" cap="none" spc="0" normalizeH="0" baseline="0" noProof="0">
                <a:ln>
                  <a:noFill/>
                </a:ln>
                <a:solidFill>
                  <a:prstClr val="black"/>
                </a:solidFill>
                <a:effectLst/>
                <a:uLnTx/>
                <a:uFillTx/>
                <a:latin typeface="Sennheiser Office"/>
                <a:ea typeface="+mn-ea"/>
                <a:cs typeface="+mn-cs"/>
              </a:rPr>
              <a:t>Speech clarity programs</a:t>
            </a:r>
          </a:p>
        </p:txBody>
      </p:sp>
      <p:sp>
        <p:nvSpPr>
          <p:cNvPr id="25" name="Oval 24">
            <a:extLst>
              <a:ext uri="{FF2B5EF4-FFF2-40B4-BE49-F238E27FC236}">
                <a16:creationId xmlns:a16="http://schemas.microsoft.com/office/drawing/2014/main" id="{AD29632C-F3D8-B510-4B91-148886858465}"/>
              </a:ext>
            </a:extLst>
          </p:cNvPr>
          <p:cNvSpPr/>
          <p:nvPr/>
        </p:nvSpPr>
        <p:spPr>
          <a:xfrm>
            <a:off x="648449" y="1826604"/>
            <a:ext cx="548640" cy="54644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de-DE" sz="1500" b="0" i="0" u="none" strike="noStrike" kern="1200" cap="none" spc="0" normalizeH="0" baseline="0" noProof="0" err="1">
              <a:ln>
                <a:noFill/>
              </a:ln>
              <a:solidFill>
                <a:prstClr val="black"/>
              </a:solidFill>
              <a:effectLst/>
              <a:uLnTx/>
              <a:uFillTx/>
              <a:latin typeface="Sennheiser Office"/>
              <a:ea typeface="+mn-ea"/>
              <a:cs typeface="+mn-cs"/>
            </a:endParaRPr>
          </a:p>
        </p:txBody>
      </p:sp>
      <p:pic>
        <p:nvPicPr>
          <p:cNvPr id="42" name="Picture 41">
            <a:extLst>
              <a:ext uri="{FF2B5EF4-FFF2-40B4-BE49-F238E27FC236}">
                <a16:creationId xmlns:a16="http://schemas.microsoft.com/office/drawing/2014/main" id="{827C4822-B62F-C0FE-1824-C9D659A1CEC0}"/>
              </a:ext>
            </a:extLst>
          </p:cNvPr>
          <p:cNvPicPr>
            <a:picLocks noChangeAspect="1"/>
          </p:cNvPicPr>
          <p:nvPr/>
        </p:nvPicPr>
        <p:blipFill>
          <a:blip r:embed="rId7"/>
          <a:stretch>
            <a:fillRect/>
          </a:stretch>
        </p:blipFill>
        <p:spPr>
          <a:xfrm>
            <a:off x="744969" y="1972827"/>
            <a:ext cx="355600" cy="254000"/>
          </a:xfrm>
          <a:prstGeom prst="rect">
            <a:avLst/>
          </a:prstGeom>
        </p:spPr>
      </p:pic>
      <p:cxnSp>
        <p:nvCxnSpPr>
          <p:cNvPr id="39" name="Straight Connector 54">
            <a:extLst>
              <a:ext uri="{FF2B5EF4-FFF2-40B4-BE49-F238E27FC236}">
                <a16:creationId xmlns:a16="http://schemas.microsoft.com/office/drawing/2014/main" id="{E9F693CB-49F8-4224-84DF-EAB5EA4F0479}"/>
              </a:ext>
            </a:extLst>
          </p:cNvPr>
          <p:cNvCxnSpPr>
            <a:cxnSpLocks/>
          </p:cNvCxnSpPr>
          <p:nvPr/>
        </p:nvCxnSpPr>
        <p:spPr>
          <a:xfrm>
            <a:off x="3449069" y="4985432"/>
            <a:ext cx="1463040" cy="0"/>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AF6C2D8-4D18-4DC0-A174-EF8032935AB2}"/>
              </a:ext>
            </a:extLst>
          </p:cNvPr>
          <p:cNvSpPr txBox="1"/>
          <p:nvPr/>
        </p:nvSpPr>
        <p:spPr>
          <a:xfrm>
            <a:off x="1344539" y="4708433"/>
            <a:ext cx="1940316" cy="553998"/>
          </a:xfrm>
          <a:prstGeom prst="rect">
            <a:avLst/>
          </a:prstGeom>
          <a:noFill/>
        </p:spPr>
        <p:txBody>
          <a:bodyPr wrap="squar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Sennheiser Office"/>
                <a:ea typeface="+mn-ea"/>
                <a:cs typeface="+mn-cs"/>
              </a:rPr>
              <a:t>Connect to any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Sennheiser Office"/>
                <a:ea typeface="+mn-ea"/>
                <a:cs typeface="+mn-cs"/>
              </a:rPr>
              <a:t>Bluetooth device</a:t>
            </a:r>
          </a:p>
        </p:txBody>
      </p:sp>
      <p:sp>
        <p:nvSpPr>
          <p:cNvPr id="27" name="Oval 26">
            <a:extLst>
              <a:ext uri="{FF2B5EF4-FFF2-40B4-BE49-F238E27FC236}">
                <a16:creationId xmlns:a16="http://schemas.microsoft.com/office/drawing/2014/main" id="{77F753D9-4AE2-992C-AB93-EBA24A71DDCC}"/>
              </a:ext>
            </a:extLst>
          </p:cNvPr>
          <p:cNvSpPr/>
          <p:nvPr/>
        </p:nvSpPr>
        <p:spPr>
          <a:xfrm>
            <a:off x="648449" y="4712209"/>
            <a:ext cx="548640" cy="54644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de-DE" sz="1500" b="0" i="0" u="none" strike="noStrike" kern="1200" cap="none" spc="0" normalizeH="0" baseline="0" noProof="0" err="1">
              <a:ln>
                <a:noFill/>
              </a:ln>
              <a:solidFill>
                <a:prstClr val="black"/>
              </a:solidFill>
              <a:effectLst/>
              <a:uLnTx/>
              <a:uFillTx/>
              <a:latin typeface="Sennheiser Office"/>
              <a:ea typeface="+mn-ea"/>
              <a:cs typeface="+mn-cs"/>
            </a:endParaRPr>
          </a:p>
        </p:txBody>
      </p:sp>
      <p:pic>
        <p:nvPicPr>
          <p:cNvPr id="12" name="Picture 11">
            <a:extLst>
              <a:ext uri="{FF2B5EF4-FFF2-40B4-BE49-F238E27FC236}">
                <a16:creationId xmlns:a16="http://schemas.microsoft.com/office/drawing/2014/main" id="{85386BA8-BA97-5C81-EE1B-1A668376B935}"/>
              </a:ext>
            </a:extLst>
          </p:cNvPr>
          <p:cNvPicPr>
            <a:picLocks noChangeAspect="1"/>
          </p:cNvPicPr>
          <p:nvPr/>
        </p:nvPicPr>
        <p:blipFill>
          <a:blip r:embed="rId8"/>
          <a:stretch>
            <a:fillRect/>
          </a:stretch>
        </p:blipFill>
        <p:spPr>
          <a:xfrm>
            <a:off x="808469" y="4833032"/>
            <a:ext cx="228600" cy="304800"/>
          </a:xfrm>
          <a:prstGeom prst="rect">
            <a:avLst/>
          </a:prstGeom>
        </p:spPr>
      </p:pic>
      <p:cxnSp>
        <p:nvCxnSpPr>
          <p:cNvPr id="38" name="Straight Connector 54">
            <a:extLst>
              <a:ext uri="{FF2B5EF4-FFF2-40B4-BE49-F238E27FC236}">
                <a16:creationId xmlns:a16="http://schemas.microsoft.com/office/drawing/2014/main" id="{F1DFA21D-58D8-487C-856D-F768902532A4}"/>
              </a:ext>
            </a:extLst>
          </p:cNvPr>
          <p:cNvCxnSpPr>
            <a:cxnSpLocks/>
          </p:cNvCxnSpPr>
          <p:nvPr/>
        </p:nvCxnSpPr>
        <p:spPr>
          <a:xfrm>
            <a:off x="3423669" y="2090875"/>
            <a:ext cx="1699236" cy="0"/>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9A20F75-E71F-400A-A412-3760179127A8}"/>
              </a:ext>
            </a:extLst>
          </p:cNvPr>
          <p:cNvSpPr txBox="1"/>
          <p:nvPr/>
        </p:nvSpPr>
        <p:spPr>
          <a:xfrm>
            <a:off x="1344539" y="3329353"/>
            <a:ext cx="1940315" cy="553998"/>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Sennheiser Office"/>
                <a:ea typeface="+mn-ea"/>
                <a:cs typeface="+mn-cs"/>
              </a:rPr>
              <a:t>High-definition sound</a:t>
            </a:r>
          </a:p>
        </p:txBody>
      </p:sp>
      <p:sp>
        <p:nvSpPr>
          <p:cNvPr id="26" name="Oval 25">
            <a:extLst>
              <a:ext uri="{FF2B5EF4-FFF2-40B4-BE49-F238E27FC236}">
                <a16:creationId xmlns:a16="http://schemas.microsoft.com/office/drawing/2014/main" id="{87FFCBD7-3709-4A1E-4D19-225A28559521}"/>
              </a:ext>
            </a:extLst>
          </p:cNvPr>
          <p:cNvSpPr/>
          <p:nvPr/>
        </p:nvSpPr>
        <p:spPr>
          <a:xfrm>
            <a:off x="647394" y="3350655"/>
            <a:ext cx="548640" cy="54644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de-DE" sz="1500" b="0" i="0" u="none" strike="noStrike" kern="1200" cap="none" spc="0" normalizeH="0" baseline="0" noProof="0" err="1">
              <a:ln>
                <a:noFill/>
              </a:ln>
              <a:solidFill>
                <a:prstClr val="black"/>
              </a:solidFill>
              <a:effectLst/>
              <a:uLnTx/>
              <a:uFillTx/>
              <a:latin typeface="Sennheiser Office"/>
              <a:ea typeface="+mn-ea"/>
              <a:cs typeface="+mn-cs"/>
            </a:endParaRPr>
          </a:p>
        </p:txBody>
      </p:sp>
      <p:pic>
        <p:nvPicPr>
          <p:cNvPr id="13" name="Picture 12">
            <a:extLst>
              <a:ext uri="{FF2B5EF4-FFF2-40B4-BE49-F238E27FC236}">
                <a16:creationId xmlns:a16="http://schemas.microsoft.com/office/drawing/2014/main" id="{0FB1D5A6-5EFA-F13C-1ED5-F942E1D997C3}"/>
              </a:ext>
            </a:extLst>
          </p:cNvPr>
          <p:cNvPicPr>
            <a:picLocks noChangeAspect="1"/>
          </p:cNvPicPr>
          <p:nvPr/>
        </p:nvPicPr>
        <p:blipFill>
          <a:blip r:embed="rId9"/>
          <a:stretch>
            <a:fillRect/>
          </a:stretch>
        </p:blipFill>
        <p:spPr>
          <a:xfrm>
            <a:off x="756614" y="3458778"/>
            <a:ext cx="330200" cy="330200"/>
          </a:xfrm>
          <a:prstGeom prst="rect">
            <a:avLst/>
          </a:prstGeom>
        </p:spPr>
      </p:pic>
      <p:cxnSp>
        <p:nvCxnSpPr>
          <p:cNvPr id="71" name="Straight Connector 54">
            <a:extLst>
              <a:ext uri="{FF2B5EF4-FFF2-40B4-BE49-F238E27FC236}">
                <a16:creationId xmlns:a16="http://schemas.microsoft.com/office/drawing/2014/main" id="{1801877B-8E17-429E-B515-2D8098AF0136}"/>
              </a:ext>
            </a:extLst>
          </p:cNvPr>
          <p:cNvCxnSpPr>
            <a:cxnSpLocks/>
          </p:cNvCxnSpPr>
          <p:nvPr/>
        </p:nvCxnSpPr>
        <p:spPr>
          <a:xfrm flipH="1">
            <a:off x="7880589" y="3381236"/>
            <a:ext cx="1298831" cy="0"/>
          </a:xfrm>
          <a:prstGeom prst="line">
            <a:avLst/>
          </a:prstGeom>
          <a:ln w="1270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5127AA52-63FD-B3E0-007B-EAB695605CF6}"/>
              </a:ext>
            </a:extLst>
          </p:cNvPr>
          <p:cNvPicPr>
            <a:picLocks noChangeAspect="1"/>
          </p:cNvPicPr>
          <p:nvPr/>
        </p:nvPicPr>
        <p:blipFill>
          <a:blip r:embed="rId10" cstate="print">
            <a:extLst>
              <a:ext uri="{28A0092B-C50C-407E-A947-70E740481C1C}">
                <a14:useLocalDpi xmlns:a14="http://schemas.microsoft.com/office/drawing/2010/main"/>
              </a:ext>
            </a:extLst>
          </a:blip>
          <a:stretch/>
        </p:blipFill>
        <p:spPr>
          <a:xfrm rot="434220">
            <a:off x="5185266" y="2067379"/>
            <a:ext cx="3108959" cy="3832963"/>
          </a:xfrm>
          <a:prstGeom prst="rect">
            <a:avLst/>
          </a:prstGeom>
        </p:spPr>
      </p:pic>
      <p:pic>
        <p:nvPicPr>
          <p:cNvPr id="49" name="Picture 48">
            <a:extLst>
              <a:ext uri="{FF2B5EF4-FFF2-40B4-BE49-F238E27FC236}">
                <a16:creationId xmlns:a16="http://schemas.microsoft.com/office/drawing/2014/main" id="{5CC8BC5E-FA18-4B62-8FD6-D892A72B6EE0}"/>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6042" b="93338" l="4854" r="44200">
                        <a14:foregroundMark x1="27031" y1="7049" x2="29075" y2="6042"/>
                        <a14:foregroundMark x1="32652" y1="85825" x2="23659" y2="93338"/>
                      </a14:backgroundRemoval>
                    </a14:imgEffect>
                  </a14:imgLayer>
                </a14:imgProps>
              </a:ext>
              <a:ext uri="{28A0092B-C50C-407E-A947-70E740481C1C}">
                <a14:useLocalDpi xmlns:a14="http://schemas.microsoft.com/office/drawing/2010/main"/>
              </a:ext>
            </a:extLst>
          </a:blip>
          <a:srcRect r="50799"/>
          <a:stretch/>
        </p:blipFill>
        <p:spPr>
          <a:xfrm rot="20106107">
            <a:off x="3420233" y="695972"/>
            <a:ext cx="2770561" cy="3714767"/>
          </a:xfrm>
          <a:prstGeom prst="rect">
            <a:avLst/>
          </a:prstGeom>
        </p:spPr>
      </p:pic>
      <p:sp>
        <p:nvSpPr>
          <p:cNvPr id="2" name="Slide Number Placeholder 1">
            <a:extLst>
              <a:ext uri="{FF2B5EF4-FFF2-40B4-BE49-F238E27FC236}">
                <a16:creationId xmlns:a16="http://schemas.microsoft.com/office/drawing/2014/main" id="{D113B91C-4A11-478E-8B9D-EE08459DE6C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2BCA0A-7ABF-4912-BC59-85D880278D01}" type="slidenum">
              <a:rPr kumimoji="0" lang="de-DE" sz="900" b="0" i="0" u="none" strike="noStrike" kern="1200" cap="none" spc="0" normalizeH="0" baseline="0" noProof="0" smtClean="0">
                <a:ln>
                  <a:noFill/>
                </a:ln>
                <a:solidFill>
                  <a:srgbClr val="0095D5"/>
                </a:solidFill>
                <a:effectLst/>
                <a:uLnTx/>
                <a:uFillTx/>
                <a:latin typeface="Sennheiser Offic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e-DE" sz="900" b="0" i="0" u="none" strike="noStrike" kern="1200" cap="none" spc="0" normalizeH="0" baseline="0" noProof="0">
              <a:ln>
                <a:noFill/>
              </a:ln>
              <a:solidFill>
                <a:srgbClr val="0095D5"/>
              </a:solidFill>
              <a:effectLst/>
              <a:uLnTx/>
              <a:uFillTx/>
              <a:latin typeface="Sennheiser Office"/>
              <a:ea typeface="+mn-ea"/>
              <a:cs typeface="+mn-cs"/>
            </a:endParaRPr>
          </a:p>
        </p:txBody>
      </p:sp>
      <p:sp>
        <p:nvSpPr>
          <p:cNvPr id="5" name="Footer Placeholder 4">
            <a:extLst>
              <a:ext uri="{FF2B5EF4-FFF2-40B4-BE49-F238E27FC236}">
                <a16:creationId xmlns:a16="http://schemas.microsoft.com/office/drawing/2014/main" id="{73FA78F3-2CAD-4B82-8588-081FE72C4A9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95D5"/>
                </a:solidFill>
                <a:effectLst/>
                <a:uLnTx/>
                <a:uFillTx/>
                <a:latin typeface="Sennheiser Office"/>
                <a:ea typeface="+mn-ea"/>
                <a:cs typeface="+mn-cs"/>
              </a:rPr>
              <a:t>Property of Sonova. Confidential -Do Not Distribute</a:t>
            </a:r>
            <a:endParaRPr kumimoji="0" lang="de-DE" sz="900" b="0" i="0" u="none" strike="noStrike" kern="1200" cap="none" spc="0" normalizeH="0" baseline="0" noProof="0" dirty="0">
              <a:ln>
                <a:noFill/>
              </a:ln>
              <a:solidFill>
                <a:srgbClr val="0095D5"/>
              </a:solidFill>
              <a:effectLst/>
              <a:uLnTx/>
              <a:uFillTx/>
              <a:latin typeface="Sennheiser Office"/>
              <a:ea typeface="+mn-ea"/>
              <a:cs typeface="+mn-cs"/>
            </a:endParaRPr>
          </a:p>
        </p:txBody>
      </p:sp>
      <p:sp>
        <p:nvSpPr>
          <p:cNvPr id="6" name="TextBox 5">
            <a:extLst>
              <a:ext uri="{FF2B5EF4-FFF2-40B4-BE49-F238E27FC236}">
                <a16:creationId xmlns:a16="http://schemas.microsoft.com/office/drawing/2014/main" id="{77586289-5448-AAB5-A3D3-FE7971FC4043}"/>
              </a:ext>
            </a:extLst>
          </p:cNvPr>
          <p:cNvSpPr txBox="1"/>
          <p:nvPr/>
        </p:nvSpPr>
        <p:spPr>
          <a:xfrm>
            <a:off x="4296427" y="5795020"/>
            <a:ext cx="1319592" cy="325730"/>
          </a:xfrm>
          <a:prstGeom prst="rect">
            <a:avLst/>
          </a:prstGeom>
          <a:noFill/>
        </p:spPr>
        <p:txBody>
          <a:bodyPr wrap="none" rtlCol="0">
            <a:spAutoFit/>
          </a:bodyPr>
          <a:lstStyle/>
          <a:p>
            <a:pPr>
              <a:lnSpc>
                <a:spcPct val="110000"/>
              </a:lnSpc>
            </a:pPr>
            <a:r>
              <a:rPr lang="en-CA" sz="1500" b="1" dirty="0">
                <a:solidFill>
                  <a:schemeClr val="accent1"/>
                </a:solidFill>
              </a:rPr>
              <a:t>TVS 200 Set</a:t>
            </a:r>
          </a:p>
        </p:txBody>
      </p:sp>
      <p:sp>
        <p:nvSpPr>
          <p:cNvPr id="8" name="Rectangle 7">
            <a:extLst>
              <a:ext uri="{FF2B5EF4-FFF2-40B4-BE49-F238E27FC236}">
                <a16:creationId xmlns:a16="http://schemas.microsoft.com/office/drawing/2014/main" id="{49C13049-6A45-5CFB-0FFA-147B610B0D59}"/>
              </a:ext>
            </a:extLst>
          </p:cNvPr>
          <p:cNvSpPr/>
          <p:nvPr/>
        </p:nvSpPr>
        <p:spPr>
          <a:xfrm>
            <a:off x="4241662" y="6078710"/>
            <a:ext cx="1505540" cy="325730"/>
          </a:xfrm>
          <a:prstGeom prst="rect">
            <a:avLst/>
          </a:prstGeom>
        </p:spPr>
        <p:txBody>
          <a:bodyPr wrap="none">
            <a:spAutoFit/>
          </a:bodyPr>
          <a:lstStyle/>
          <a:p>
            <a:pPr lvl="0" algn="ctr">
              <a:lnSpc>
                <a:spcPct val="110000"/>
              </a:lnSpc>
            </a:pPr>
            <a:r>
              <a:rPr lang="en-US" sz="1500" dirty="0">
                <a:solidFill>
                  <a:prstClr val="black"/>
                </a:solidFill>
              </a:rPr>
              <a:t>List Price </a:t>
            </a:r>
            <a:r>
              <a:rPr lang="en-US" sz="1500" dirty="0"/>
              <a:t>$299</a:t>
            </a:r>
            <a:endParaRPr lang="en-CA" sz="1500" dirty="0">
              <a:solidFill>
                <a:prstClr val="black"/>
              </a:solidFill>
            </a:endParaRPr>
          </a:p>
        </p:txBody>
      </p:sp>
      <p:sp>
        <p:nvSpPr>
          <p:cNvPr id="9" name="Rectangle 8">
            <a:extLst>
              <a:ext uri="{FF2B5EF4-FFF2-40B4-BE49-F238E27FC236}">
                <a16:creationId xmlns:a16="http://schemas.microsoft.com/office/drawing/2014/main" id="{A4437D6A-8AFF-1A1E-380B-6D33A617C869}"/>
              </a:ext>
            </a:extLst>
          </p:cNvPr>
          <p:cNvSpPr/>
          <p:nvPr/>
        </p:nvSpPr>
        <p:spPr>
          <a:xfrm>
            <a:off x="6320362" y="6078710"/>
            <a:ext cx="1492716" cy="325730"/>
          </a:xfrm>
          <a:prstGeom prst="rect">
            <a:avLst/>
          </a:prstGeom>
        </p:spPr>
        <p:txBody>
          <a:bodyPr wrap="none">
            <a:spAutoFit/>
          </a:bodyPr>
          <a:lstStyle/>
          <a:p>
            <a:pPr lvl="0" algn="ctr">
              <a:lnSpc>
                <a:spcPct val="110000"/>
              </a:lnSpc>
            </a:pPr>
            <a:r>
              <a:rPr lang="en-US" sz="1500" dirty="0">
                <a:solidFill>
                  <a:prstClr val="black"/>
                </a:solidFill>
              </a:rPr>
              <a:t>List Price </a:t>
            </a:r>
            <a:r>
              <a:rPr lang="en-US" sz="1500" dirty="0"/>
              <a:t>$225</a:t>
            </a:r>
            <a:endParaRPr lang="en-CA" sz="1500" dirty="0">
              <a:solidFill>
                <a:prstClr val="black"/>
              </a:solidFill>
            </a:endParaRPr>
          </a:p>
        </p:txBody>
      </p:sp>
      <p:sp>
        <p:nvSpPr>
          <p:cNvPr id="10" name="TextBox 9">
            <a:extLst>
              <a:ext uri="{FF2B5EF4-FFF2-40B4-BE49-F238E27FC236}">
                <a16:creationId xmlns:a16="http://schemas.microsoft.com/office/drawing/2014/main" id="{4047B0A7-EE9C-2B36-B524-0B2B07D1BB6B}"/>
              </a:ext>
            </a:extLst>
          </p:cNvPr>
          <p:cNvSpPr txBox="1"/>
          <p:nvPr/>
        </p:nvSpPr>
        <p:spPr>
          <a:xfrm>
            <a:off x="6178496" y="5795020"/>
            <a:ext cx="1776448" cy="325730"/>
          </a:xfrm>
          <a:prstGeom prst="rect">
            <a:avLst/>
          </a:prstGeom>
          <a:noFill/>
        </p:spPr>
        <p:txBody>
          <a:bodyPr wrap="none" rtlCol="0">
            <a:spAutoFit/>
          </a:bodyPr>
          <a:lstStyle/>
          <a:p>
            <a:pPr>
              <a:lnSpc>
                <a:spcPct val="110000"/>
              </a:lnSpc>
            </a:pPr>
            <a:r>
              <a:rPr lang="en-CA" sz="1500" b="1" dirty="0">
                <a:solidFill>
                  <a:schemeClr val="accent1"/>
                </a:solidFill>
              </a:rPr>
              <a:t>TVS 200 Earbuds</a:t>
            </a:r>
          </a:p>
        </p:txBody>
      </p:sp>
    </p:spTree>
    <p:custDataLst>
      <p:tags r:id="rId1"/>
    </p:custDataLst>
    <p:extLst>
      <p:ext uri="{BB962C8B-B14F-4D97-AF65-F5344CB8AC3E}">
        <p14:creationId xmlns:p14="http://schemas.microsoft.com/office/powerpoint/2010/main" val="616276533"/>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B105B052-3FD9-2396-04F7-F096C5C25642}"/>
              </a:ext>
            </a:extLst>
          </p:cNvPr>
          <p:cNvSpPr>
            <a:spLocks noGrp="1"/>
          </p:cNvSpPr>
          <p:nvPr>
            <p:ph type="title"/>
          </p:nvPr>
        </p:nvSpPr>
        <p:spPr>
          <a:xfrm>
            <a:off x="658813" y="385842"/>
            <a:ext cx="9001125" cy="771153"/>
          </a:xfrm>
        </p:spPr>
        <p:txBody>
          <a:bodyPr/>
          <a:lstStyle/>
          <a:p>
            <a:r>
              <a:rPr lang="en-CA" b="1" i="0" dirty="0">
                <a:solidFill>
                  <a:srgbClr val="000000"/>
                </a:solidFill>
                <a:effectLst/>
                <a:latin typeface="Sennheiser Office" panose="02010504010101010104" pitchFamily="2" charset="0"/>
              </a:rPr>
              <a:t>Sennheiser Opportunities</a:t>
            </a:r>
            <a:endParaRPr lang="en-US" dirty="0"/>
          </a:p>
        </p:txBody>
      </p:sp>
      <p:sp>
        <p:nvSpPr>
          <p:cNvPr id="4" name="Footer Placeholder 3">
            <a:extLst>
              <a:ext uri="{FF2B5EF4-FFF2-40B4-BE49-F238E27FC236}">
                <a16:creationId xmlns:a16="http://schemas.microsoft.com/office/drawing/2014/main" id="{053138D9-20ED-D556-A84D-6501B9763E3F}"/>
              </a:ext>
            </a:extLst>
          </p:cNvPr>
          <p:cNvSpPr>
            <a:spLocks noGrp="1"/>
          </p:cNvSpPr>
          <p:nvPr>
            <p:ph type="ftr" sz="quarter" idx="11"/>
          </p:nvPr>
        </p:nvSpPr>
        <p:spPr>
          <a:xfrm>
            <a:off x="1019436" y="6444865"/>
            <a:ext cx="8640502" cy="188491"/>
          </a:xfrm>
        </p:spPr>
        <p:txBody>
          <a:bodyPr anchor="t">
            <a:normAutofit/>
          </a:bodyPr>
          <a:lstStyle/>
          <a:p>
            <a:pPr>
              <a:spcAft>
                <a:spcPts val="600"/>
              </a:spcAft>
            </a:pPr>
            <a:r>
              <a:rPr lang="en-US" noProof="0"/>
              <a:t>Property of Sonova. Confidential -Do Not Distribute</a:t>
            </a:r>
          </a:p>
        </p:txBody>
      </p:sp>
      <p:sp>
        <p:nvSpPr>
          <p:cNvPr id="5" name="Slide Number Placeholder 4">
            <a:extLst>
              <a:ext uri="{FF2B5EF4-FFF2-40B4-BE49-F238E27FC236}">
                <a16:creationId xmlns:a16="http://schemas.microsoft.com/office/drawing/2014/main" id="{5D176C89-5445-B207-0E6E-D8630E4639F7}"/>
              </a:ext>
            </a:extLst>
          </p:cNvPr>
          <p:cNvSpPr>
            <a:spLocks noGrp="1"/>
          </p:cNvSpPr>
          <p:nvPr>
            <p:ph type="sldNum" sz="quarter" idx="12"/>
          </p:nvPr>
        </p:nvSpPr>
        <p:spPr>
          <a:xfrm>
            <a:off x="658814" y="6444865"/>
            <a:ext cx="360362" cy="188491"/>
          </a:xfrm>
        </p:spPr>
        <p:txBody>
          <a:bodyPr anchor="t">
            <a:normAutofit/>
          </a:bodyPr>
          <a:lstStyle/>
          <a:p>
            <a:pPr>
              <a:spcAft>
                <a:spcPts val="600"/>
              </a:spcAft>
            </a:pPr>
            <a:fld id="{982BCA0A-7ABF-4912-BC59-85D880278D01}" type="slidenum">
              <a:rPr lang="en-US" noProof="0" smtClean="0"/>
              <a:pPr>
                <a:spcAft>
                  <a:spcPts val="600"/>
                </a:spcAft>
              </a:pPr>
              <a:t>9</a:t>
            </a:fld>
            <a:endParaRPr lang="en-US" noProof="0"/>
          </a:p>
        </p:txBody>
      </p:sp>
      <p:graphicFrame>
        <p:nvGraphicFramePr>
          <p:cNvPr id="7" name="Content Placeholder 2">
            <a:extLst>
              <a:ext uri="{FF2B5EF4-FFF2-40B4-BE49-F238E27FC236}">
                <a16:creationId xmlns:a16="http://schemas.microsoft.com/office/drawing/2014/main" id="{4727F41F-5316-900B-3EE1-849F8B0FDBE8}"/>
              </a:ext>
            </a:extLst>
          </p:cNvPr>
          <p:cNvGraphicFramePr>
            <a:graphicFrameLocks noGrp="1"/>
          </p:cNvGraphicFramePr>
          <p:nvPr>
            <p:ph idx="1"/>
            <p:extLst>
              <p:ext uri="{D42A27DB-BD31-4B8C-83A1-F6EECF244321}">
                <p14:modId xmlns:p14="http://schemas.microsoft.com/office/powerpoint/2010/main" val="1050959830"/>
              </p:ext>
            </p:extLst>
          </p:nvPr>
        </p:nvGraphicFramePr>
        <p:xfrm>
          <a:off x="351118" y="1051338"/>
          <a:ext cx="9574760" cy="4969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9930743"/>
      </p:ext>
    </p:extLst>
  </p:cSld>
  <p:clrMapOvr>
    <a:masterClrMapping/>
  </p:clrMapOvr>
  <mc:AlternateContent xmlns:mc="http://schemas.openxmlformats.org/markup-compatibility/2006" xmlns:p14="http://schemas.microsoft.com/office/powerpoint/2010/main">
    <mc:Choice Requires="p14">
      <p:transition spd="slow" p14:dur="1325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IMING" val="|36.1|12.5|11.2|7.6|83.3|12.4"/>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nnheiser">
  <a:themeElements>
    <a:clrScheme name="Benutzerdefiniert 44">
      <a:dk1>
        <a:sysClr val="windowText" lastClr="000000"/>
      </a:dk1>
      <a:lt1>
        <a:sysClr val="window" lastClr="FFFFFF"/>
      </a:lt1>
      <a:dk2>
        <a:srgbClr val="E0E0E0"/>
      </a:dk2>
      <a:lt2>
        <a:srgbClr val="E0E0E0"/>
      </a:lt2>
      <a:accent1>
        <a:srgbClr val="0095D5"/>
      </a:accent1>
      <a:accent2>
        <a:srgbClr val="414141"/>
      </a:accent2>
      <a:accent3>
        <a:srgbClr val="E0E0E0"/>
      </a:accent3>
      <a:accent4>
        <a:srgbClr val="00333F"/>
      </a:accent4>
      <a:accent5>
        <a:srgbClr val="E5F4FA"/>
      </a:accent5>
      <a:accent6>
        <a:srgbClr val="99AEB5"/>
      </a:accent6>
      <a:hlink>
        <a:srgbClr val="000000"/>
      </a:hlink>
      <a:folHlink>
        <a:srgbClr val="000000"/>
      </a:folHlink>
    </a:clrScheme>
    <a:fontScheme name="Benutzerdefiniert 172">
      <a:majorFont>
        <a:latin typeface="Sennheiser Office"/>
        <a:ea typeface=""/>
        <a:cs typeface=""/>
      </a:majorFont>
      <a:minorFont>
        <a:latin typeface="Sennheiser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accent1"/>
          </a:solidFill>
        </a:ln>
      </a:spPr>
      <a:bodyPr rtlCol="0" anchor="ctr"/>
      <a:lstStyle>
        <a:defPPr algn="ctr">
          <a:lnSpc>
            <a:spcPct val="110000"/>
          </a:lnSpc>
          <a:defRPr sz="15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110000"/>
          </a:lnSpc>
          <a:defRPr sz="1500" smtClean="0"/>
        </a:defPPr>
      </a:lstStyle>
    </a:txDef>
  </a:objectDefaults>
  <a:extraClrSchemeLst/>
  <a:extLst>
    <a:ext uri="{05A4C25C-085E-4340-85A3-A5531E510DB2}">
      <thm15:themeFamily xmlns:thm15="http://schemas.microsoft.com/office/thememl/2012/main" name="Sennheiser_PowerPoint_16x9.potx" id="{33079D3E-89FE-4739-9F46-394C15D3BE70}" vid="{046DB577-3C1F-49BB-B1AA-8141244674A7}"/>
    </a:ext>
  </a:extLst>
</a:theme>
</file>

<file path=ppt/theme/theme3.xml><?xml version="1.0" encoding="utf-8"?>
<a:theme xmlns:a="http://schemas.openxmlformats.org/drawingml/2006/main" name="5_Sennheiser">
  <a:themeElements>
    <a:clrScheme name="Benutzerdefiniert 44">
      <a:dk1>
        <a:sysClr val="windowText" lastClr="000000"/>
      </a:dk1>
      <a:lt1>
        <a:sysClr val="window" lastClr="FFFFFF"/>
      </a:lt1>
      <a:dk2>
        <a:srgbClr val="E0E0E0"/>
      </a:dk2>
      <a:lt2>
        <a:srgbClr val="E0E0E0"/>
      </a:lt2>
      <a:accent1>
        <a:srgbClr val="0095D5"/>
      </a:accent1>
      <a:accent2>
        <a:srgbClr val="414141"/>
      </a:accent2>
      <a:accent3>
        <a:srgbClr val="E0E0E0"/>
      </a:accent3>
      <a:accent4>
        <a:srgbClr val="00333F"/>
      </a:accent4>
      <a:accent5>
        <a:srgbClr val="E5F4FA"/>
      </a:accent5>
      <a:accent6>
        <a:srgbClr val="99AEB5"/>
      </a:accent6>
      <a:hlink>
        <a:srgbClr val="000000"/>
      </a:hlink>
      <a:folHlink>
        <a:srgbClr val="000000"/>
      </a:folHlink>
    </a:clrScheme>
    <a:fontScheme name="Benutzerdefiniert 172">
      <a:majorFont>
        <a:latin typeface="Sennheiser Office"/>
        <a:ea typeface=""/>
        <a:cs typeface=""/>
      </a:majorFont>
      <a:minorFont>
        <a:latin typeface="Sennheiser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700">
          <a:solidFill>
            <a:schemeClr val="accent1"/>
          </a:solidFill>
        </a:ln>
      </a:spPr>
      <a:bodyPr rtlCol="0" anchor="ctr"/>
      <a:lstStyle>
        <a:defPPr algn="ctr">
          <a:lnSpc>
            <a:spcPct val="110000"/>
          </a:lnSpc>
          <a:defRPr sz="15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110000"/>
          </a:lnSpc>
          <a:defRPr sz="1500" smtClean="0"/>
        </a:defPPr>
      </a:lstStyle>
    </a:txDef>
  </a:objectDefaults>
  <a:extraClrSchemeLst/>
  <a:extLst>
    <a:ext uri="{05A4C25C-085E-4340-85A3-A5531E510DB2}">
      <thm15:themeFamily xmlns:thm15="http://schemas.microsoft.com/office/thememl/2012/main" name="Sennheiser_PowerPoint_16x9.potx" id="{33079D3E-89FE-4739-9F46-394C15D3BE70}" vid="{046DB577-3C1F-49BB-B1AA-8141244674A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897</Words>
  <Application>Microsoft Office PowerPoint</Application>
  <PresentationFormat>Widescreen</PresentationFormat>
  <Paragraphs>186</Paragraphs>
  <Slides>11</Slides>
  <Notes>11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Calibri Light</vt:lpstr>
      <vt:lpstr>Roboto</vt:lpstr>
      <vt:lpstr>Sennheiser Office</vt:lpstr>
      <vt:lpstr>Office Theme</vt:lpstr>
      <vt:lpstr>Sennheiser</vt:lpstr>
      <vt:lpstr>5_Sennheiser</vt:lpstr>
      <vt:lpstr>Sennheiser Hearing Portfolio  Jessica Dancis  </vt:lpstr>
      <vt:lpstr>Sennheiser Portfolio: Solutions From situational hearing to all-day hearing support </vt:lpstr>
      <vt:lpstr>All-Day Clear Ready-to-wear Hearing Aids</vt:lpstr>
      <vt:lpstr>All-Day Clear Online Sales</vt:lpstr>
      <vt:lpstr>In-Clinic Care Package</vt:lpstr>
      <vt:lpstr>Become an Authorized Dealer</vt:lpstr>
      <vt:lpstr>PowerPoint Presentation</vt:lpstr>
      <vt:lpstr>PowerPoint Presentation</vt:lpstr>
      <vt:lpstr>Sennheiser Opportunities</vt:lpstr>
      <vt:lpstr>Take out your phones</vt:lpstr>
      <vt:lpstr>Thank you.</vt:lpstr>
    </vt:vector>
  </TitlesOfParts>
  <Company>Sonova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Sennheiser Hearing Portfolio  </dc:title>
  <dc:creator>Dancis, Jessica</dc:creator>
  <cp:lastModifiedBy>Dancis, Jessica</cp:lastModifiedBy>
  <cp:revision>6</cp:revision>
  <dcterms:created xsi:type="dcterms:W3CDTF">2023-08-25T16:19:37Z</dcterms:created>
  <dcterms:modified xsi:type="dcterms:W3CDTF">2023-12-01T19:30:04Z</dcterms:modified>
</cp:coreProperties>
</file>